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7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8.xml" ContentType="application/vnd.openxmlformats-officedocument.them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9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2.xml" ContentType="application/vnd.openxmlformats-officedocument.presentationml.notesSlide+xml"/>
  <Override PartName="/ppt/tags/tag19.xml" ContentType="application/vnd.openxmlformats-officedocument.presentationml.tags+xml"/>
  <Override PartName="/ppt/notesSlides/notesSlide3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4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5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6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7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8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9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10.xml" ContentType="application/vnd.openxmlformats-officedocument.presentationml.notesSlid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notesSlides/notesSlide11.xml" ContentType="application/vnd.openxmlformats-officedocument.presentationml.notesSlid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notesSlides/notesSlide12.xml" ContentType="application/vnd.openxmlformats-officedocument.presentationml.notesSlide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notesSlides/notesSlide13.xml" ContentType="application/vnd.openxmlformats-officedocument.presentationml.notesSl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notesSlides/notesSlide14.xml" ContentType="application/vnd.openxmlformats-officedocument.presentationml.notesSlide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8" r:id="rId2"/>
    <p:sldMasterId id="2147483660" r:id="rId3"/>
    <p:sldMasterId id="2147483662" r:id="rId4"/>
    <p:sldMasterId id="2147483664" r:id="rId5"/>
    <p:sldMasterId id="2147483667" r:id="rId6"/>
    <p:sldMasterId id="2147483670" r:id="rId7"/>
    <p:sldMasterId id="2147483673" r:id="rId8"/>
    <p:sldMasterId id="2147483676" r:id="rId9"/>
  </p:sldMasterIdLst>
  <p:notesMasterIdLst>
    <p:notesMasterId r:id="rId38"/>
  </p:notesMasterIdLst>
  <p:handoutMasterIdLst>
    <p:handoutMasterId r:id="rId39"/>
  </p:handoutMasterIdLst>
  <p:sldIdLst>
    <p:sldId id="256" r:id="rId10"/>
    <p:sldId id="287" r:id="rId11"/>
    <p:sldId id="285" r:id="rId12"/>
    <p:sldId id="359" r:id="rId13"/>
    <p:sldId id="360" r:id="rId14"/>
    <p:sldId id="361" r:id="rId15"/>
    <p:sldId id="362" r:id="rId16"/>
    <p:sldId id="363" r:id="rId17"/>
    <p:sldId id="364" r:id="rId18"/>
    <p:sldId id="365" r:id="rId19"/>
    <p:sldId id="366" r:id="rId20"/>
    <p:sldId id="367" r:id="rId21"/>
    <p:sldId id="368" r:id="rId22"/>
    <p:sldId id="369" r:id="rId23"/>
    <p:sldId id="370" r:id="rId24"/>
    <p:sldId id="371" r:id="rId25"/>
    <p:sldId id="290" r:id="rId26"/>
    <p:sldId id="372" r:id="rId27"/>
    <p:sldId id="373" r:id="rId28"/>
    <p:sldId id="348" r:id="rId29"/>
    <p:sldId id="374" r:id="rId30"/>
    <p:sldId id="378" r:id="rId31"/>
    <p:sldId id="376" r:id="rId32"/>
    <p:sldId id="375" r:id="rId33"/>
    <p:sldId id="296" r:id="rId34"/>
    <p:sldId id="377" r:id="rId35"/>
    <p:sldId id="332" r:id="rId36"/>
    <p:sldId id="284" r:id="rId37"/>
  </p:sldIdLst>
  <p:sldSz cx="12192000" cy="6858000"/>
  <p:notesSz cx="6858000" cy="9144000"/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3698"/>
    <a:srgbClr val="4EC3E0"/>
    <a:srgbClr val="A4D65E"/>
    <a:srgbClr val="0050B5"/>
    <a:srgbClr val="E73468"/>
    <a:srgbClr val="F6BE00"/>
    <a:srgbClr val="DA291C"/>
    <a:srgbClr val="EF6E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24" autoAdjust="0"/>
    <p:restoredTop sz="92224" autoAdjust="0"/>
  </p:normalViewPr>
  <p:slideViewPr>
    <p:cSldViewPr snapToGrid="0">
      <p:cViewPr varScale="1">
        <p:scale>
          <a:sx n="87" d="100"/>
          <a:sy n="87" d="100"/>
        </p:scale>
        <p:origin x="832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5" d="100"/>
          <a:sy n="95" d="100"/>
        </p:scale>
        <p:origin x="4042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tags" Target="tags/tag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1.xml"/><Relationship Id="rId4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DBFE8-C0F8-1C44-994B-095128C09327}" type="datetime1">
              <a:rPr lang="zh-CN" altLang="en-US" smtClean="0"/>
              <a:t>2023/5/25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 altLang="zh-CN"/>
              <a:t>A-GEN-01-02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7BD58-45FF-49D4-A0E3-D0BE3E59DE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4C2E79-ACA0-3F43-BE9B-96402960B5CD}" type="datetime1">
              <a:rPr lang="zh-CN" altLang="en-US" smtClean="0"/>
              <a:t>2023/5/25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 altLang="zh-CN"/>
              <a:t>A-GEN-01-02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AF0971-E748-489C-B5A2-F0A159EA711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SMILE</a:t>
            </a:r>
            <a:r>
              <a:rPr lang="zh-CN" altLang="en-US" dirty="0"/>
              <a:t>  </a:t>
            </a:r>
            <a:r>
              <a:rPr lang="en-US" altLang="zh-CN" dirty="0"/>
              <a:t>Service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  </a:t>
            </a:r>
            <a:r>
              <a:rPr lang="en-US" altLang="zh-CN" dirty="0"/>
              <a:t>multiple</a:t>
            </a:r>
            <a:r>
              <a:rPr lang="zh-CN" altLang="en-US" dirty="0"/>
              <a:t>  </a:t>
            </a:r>
            <a:r>
              <a:rPr lang="en-US" altLang="zh-CN" dirty="0"/>
              <a:t>Innovation lively </a:t>
            </a:r>
            <a:r>
              <a:rPr lang="en-GB" altLang="zh-CN" b="0" i="0" u="none" strike="noStrike" dirty="0">
                <a:solidFill>
                  <a:srgbClr val="000000"/>
                </a:solidFill>
                <a:effectLst/>
              </a:rPr>
              <a:t>engine/efficiency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F0971-E748-489C-B5A2-F0A159EA7116}" type="slidenum">
              <a:rPr lang="zh-CN" altLang="en-US" smtClean="0"/>
              <a:t>1</a:t>
            </a:fld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2218421-4FC0-2140-8A6C-F747E06F7D9A}" type="datetime1">
              <a:rPr lang="zh-CN" altLang="en-US" smtClean="0"/>
              <a:t>2023/5/25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 altLang="zh-CN"/>
              <a:t>A-GEN-01-02</a:t>
            </a: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F0971-E748-489C-B5A2-F0A159EA7116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C136853-16D0-0E43-BBA6-5458D1093495}" type="datetime1">
              <a:rPr lang="zh-CN" altLang="en-US" smtClean="0"/>
              <a:t>2023/5/25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 altLang="zh-CN"/>
              <a:t>A-GEN-01-02</a:t>
            </a:r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F0971-E748-489C-B5A2-F0A159EA7116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C136853-16D0-0E43-BBA6-5458D1093495}" type="datetime1">
              <a:rPr lang="zh-CN" altLang="en-US" smtClean="0"/>
              <a:t>2023/5/25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 altLang="zh-CN"/>
              <a:t>A-GEN-01-02</a:t>
            </a:r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F0971-E748-489C-B5A2-F0A159EA7116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C136853-16D0-0E43-BBA6-5458D1093495}" type="datetime1">
              <a:rPr lang="zh-CN" altLang="en-US" smtClean="0"/>
              <a:t>2023/5/25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 altLang="zh-CN"/>
              <a:t>A-GEN-01-02</a:t>
            </a:r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F0971-E748-489C-B5A2-F0A159EA7116}" type="slidenum">
              <a:rPr lang="zh-CN" altLang="en-US" smtClean="0"/>
              <a:t>15</a:t>
            </a:fld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C136853-16D0-0E43-BBA6-5458D1093495}" type="datetime1">
              <a:rPr lang="zh-CN" altLang="en-US" smtClean="0"/>
              <a:t>2023/5/25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 altLang="zh-CN"/>
              <a:t>A-GEN-01-02</a:t>
            </a:r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F0971-E748-489C-B5A2-F0A159EA7116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C136853-16D0-0E43-BBA6-5458D1093495}" type="datetime1">
              <a:rPr lang="zh-CN" altLang="en-US" smtClean="0"/>
              <a:t>2023/5/25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 altLang="zh-CN"/>
              <a:t>A-GEN-01-02</a:t>
            </a:r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F0971-E748-489C-B5A2-F0A159EA7116}" type="slidenum">
              <a:rPr lang="zh-CN" altLang="en-US" smtClean="0"/>
              <a:t>28</a:t>
            </a:fld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FAD9057-B3F3-6040-A94A-F4A3B6280B14}" type="datetime1">
              <a:rPr lang="zh-CN" altLang="en-US" smtClean="0"/>
              <a:t>2023/5/25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 altLang="zh-CN"/>
              <a:t>A-GEN-01-02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F0971-E748-489C-B5A2-F0A159EA7116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C136853-16D0-0E43-BBA6-5458D1093495}" type="datetime1">
              <a:rPr lang="zh-CN" altLang="en-US" smtClean="0"/>
              <a:t>2023/5/25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 altLang="zh-CN"/>
              <a:t>A-GEN-01-02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F0971-E748-489C-B5A2-F0A159EA7116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C136853-16D0-0E43-BBA6-5458D1093495}" type="datetime1">
              <a:rPr lang="zh-CN" altLang="en-US" smtClean="0"/>
              <a:t>2023/5/25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 altLang="zh-CN"/>
              <a:t>A-GEN-01-02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F0971-E748-489C-B5A2-F0A159EA7116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C136853-16D0-0E43-BBA6-5458D1093495}" type="datetime1">
              <a:rPr lang="zh-CN" altLang="en-US" smtClean="0"/>
              <a:t>2023/5/25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 altLang="zh-CN"/>
              <a:t>A-GEN-01-02</a:t>
            </a: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F0971-E748-489C-B5A2-F0A159EA7116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C136853-16D0-0E43-BBA6-5458D1093495}" type="datetime1">
              <a:rPr lang="zh-CN" altLang="en-US" smtClean="0"/>
              <a:t>2023/5/25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 altLang="zh-CN"/>
              <a:t>A-GEN-01-02</a:t>
            </a:r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F0971-E748-489C-B5A2-F0A159EA7116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C136853-16D0-0E43-BBA6-5458D1093495}" type="datetime1">
              <a:rPr lang="zh-CN" altLang="en-US" smtClean="0"/>
              <a:t>2023/5/25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 altLang="zh-CN"/>
              <a:t>A-GEN-01-02</a:t>
            </a:r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F0971-E748-489C-B5A2-F0A159EA7116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C136853-16D0-0E43-BBA6-5458D1093495}" type="datetime1">
              <a:rPr lang="zh-CN" altLang="en-US" smtClean="0"/>
              <a:t>2023/5/25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 altLang="zh-CN"/>
              <a:t>A-GEN-01-02</a:t>
            </a:r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F0971-E748-489C-B5A2-F0A159EA7116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C136853-16D0-0E43-BBA6-5458D1093495}" type="datetime1">
              <a:rPr lang="zh-CN" altLang="en-US" smtClean="0"/>
              <a:t>2023/5/25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 altLang="zh-CN"/>
              <a:t>A-GEN-01-02</a:t>
            </a:r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F0971-E748-489C-B5A2-F0A159EA7116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C136853-16D0-0E43-BBA6-5458D1093495}" type="datetime1">
              <a:rPr lang="zh-CN" altLang="en-US" smtClean="0"/>
              <a:t>2023/5/25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 altLang="zh-CN"/>
              <a:t>A-GEN-01-02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4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4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4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svg"/><Relationship Id="rId7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 userDrawn="1"/>
        </p:nvSpPr>
        <p:spPr bwMode="auto">
          <a:xfrm flipH="1">
            <a:off x="-3" y="538284"/>
            <a:ext cx="3415760" cy="6312548"/>
          </a:xfrm>
          <a:custGeom>
            <a:avLst/>
            <a:gdLst>
              <a:gd name="T0" fmla="*/ 0 w 1768"/>
              <a:gd name="T1" fmla="*/ 1568 h 1568"/>
              <a:gd name="T2" fmla="*/ 1768 w 1768"/>
              <a:gd name="T3" fmla="*/ 1568 h 1568"/>
              <a:gd name="T4" fmla="*/ 1768 w 1768"/>
              <a:gd name="T5" fmla="*/ 0 h 1568"/>
              <a:gd name="T6" fmla="*/ 0 w 1768"/>
              <a:gd name="T7" fmla="*/ 1568 h 15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68" h="1568">
                <a:moveTo>
                  <a:pt x="0" y="1568"/>
                </a:moveTo>
                <a:lnTo>
                  <a:pt x="1768" y="1568"/>
                </a:lnTo>
                <a:lnTo>
                  <a:pt x="1768" y="0"/>
                </a:lnTo>
                <a:lnTo>
                  <a:pt x="0" y="1568"/>
                </a:lnTo>
                <a:close/>
              </a:path>
            </a:pathLst>
          </a:custGeom>
          <a:solidFill>
            <a:srgbClr val="0050B5"/>
          </a:solidFill>
          <a:ln>
            <a:noFill/>
          </a:ln>
        </p:spPr>
        <p:txBody>
          <a:bodyPr vert="horz" wrap="square" lIns="121905" tIns="60953" rIns="121905" bIns="60953" numCol="1" anchor="t" anchorCtr="0" compatLnSpc="1"/>
          <a:lstStyle/>
          <a:p>
            <a:endParaRPr lang="zh-CN" altLang="en-US" sz="2400" dirty="0">
              <a:solidFill>
                <a:prstClr val="black"/>
              </a:solidFill>
              <a:latin typeface="思源黑体" panose="020B0400000000000000" pitchFamily="34" charset="-122"/>
              <a:ea typeface="思源黑体" panose="020B0400000000000000" pitchFamily="34" charset="-122"/>
              <a:sym typeface="思源黑体" panose="020B0400000000000000" pitchFamily="34" charset="-122"/>
            </a:endParaRPr>
          </a:p>
        </p:txBody>
      </p:sp>
      <p:sp>
        <p:nvSpPr>
          <p:cNvPr id="16" name="任意形状 15"/>
          <p:cNvSpPr>
            <a:spLocks noChangeAspect="1"/>
          </p:cNvSpPr>
          <p:nvPr userDrawn="1"/>
        </p:nvSpPr>
        <p:spPr bwMode="auto">
          <a:xfrm flipH="1">
            <a:off x="0" y="-2"/>
            <a:ext cx="7082976" cy="6872400"/>
          </a:xfrm>
          <a:custGeom>
            <a:avLst/>
            <a:gdLst>
              <a:gd name="connsiteX0" fmla="*/ 3707029 w 7414052"/>
              <a:gd name="connsiteY0" fmla="*/ 0 h 6872492"/>
              <a:gd name="connsiteX1" fmla="*/ 3707029 w 7414052"/>
              <a:gd name="connsiteY1" fmla="*/ 1 h 6872492"/>
              <a:gd name="connsiteX2" fmla="*/ 3707023 w 7414052"/>
              <a:gd name="connsiteY2" fmla="*/ 1 h 6872492"/>
              <a:gd name="connsiteX3" fmla="*/ 3707023 w 7414052"/>
              <a:gd name="connsiteY3" fmla="*/ 11 h 6872492"/>
              <a:gd name="connsiteX4" fmla="*/ 0 w 7414052"/>
              <a:gd name="connsiteY4" fmla="*/ 6858003 h 6872492"/>
              <a:gd name="connsiteX5" fmla="*/ 3707023 w 7414052"/>
              <a:gd name="connsiteY5" fmla="*/ 6858003 h 6872492"/>
              <a:gd name="connsiteX6" fmla="*/ 3707023 w 7414052"/>
              <a:gd name="connsiteY6" fmla="*/ 6872492 h 6872492"/>
              <a:gd name="connsiteX7" fmla="*/ 7414052 w 7414052"/>
              <a:gd name="connsiteY7" fmla="*/ 1 h 6872492"/>
              <a:gd name="connsiteX8" fmla="*/ 3707029 w 7414052"/>
              <a:gd name="connsiteY8" fmla="*/ 1 h 6872492"/>
              <a:gd name="connsiteX0-1" fmla="*/ 4526836 w 7414052"/>
              <a:gd name="connsiteY0-2" fmla="*/ 1907627 h 6872491"/>
              <a:gd name="connsiteX1-3" fmla="*/ 3707029 w 7414052"/>
              <a:gd name="connsiteY1-4" fmla="*/ 0 h 6872491"/>
              <a:gd name="connsiteX2-5" fmla="*/ 3707023 w 7414052"/>
              <a:gd name="connsiteY2-6" fmla="*/ 0 h 6872491"/>
              <a:gd name="connsiteX3-7" fmla="*/ 3707023 w 7414052"/>
              <a:gd name="connsiteY3-8" fmla="*/ 10 h 6872491"/>
              <a:gd name="connsiteX4-9" fmla="*/ 0 w 7414052"/>
              <a:gd name="connsiteY4-10" fmla="*/ 6858002 h 6872491"/>
              <a:gd name="connsiteX5-11" fmla="*/ 3707023 w 7414052"/>
              <a:gd name="connsiteY5-12" fmla="*/ 6858002 h 6872491"/>
              <a:gd name="connsiteX6-13" fmla="*/ 3707023 w 7414052"/>
              <a:gd name="connsiteY6-14" fmla="*/ 6872491 h 6872491"/>
              <a:gd name="connsiteX7-15" fmla="*/ 7414052 w 7414052"/>
              <a:gd name="connsiteY7-16" fmla="*/ 0 h 6872491"/>
              <a:gd name="connsiteX8-17" fmla="*/ 3707029 w 7414052"/>
              <a:gd name="connsiteY8-18" fmla="*/ 0 h 6872491"/>
              <a:gd name="connsiteX9" fmla="*/ 4526836 w 7414052"/>
              <a:gd name="connsiteY9" fmla="*/ 1907627 h 6872491"/>
              <a:gd name="connsiteX0-19" fmla="*/ 3707029 w 7414052"/>
              <a:gd name="connsiteY0-20" fmla="*/ 0 h 6872491"/>
              <a:gd name="connsiteX1-21" fmla="*/ 3707029 w 7414052"/>
              <a:gd name="connsiteY1-22" fmla="*/ 0 h 6872491"/>
              <a:gd name="connsiteX2-23" fmla="*/ 3707023 w 7414052"/>
              <a:gd name="connsiteY2-24" fmla="*/ 0 h 6872491"/>
              <a:gd name="connsiteX3-25" fmla="*/ 3707023 w 7414052"/>
              <a:gd name="connsiteY3-26" fmla="*/ 10 h 6872491"/>
              <a:gd name="connsiteX4-27" fmla="*/ 0 w 7414052"/>
              <a:gd name="connsiteY4-28" fmla="*/ 6858002 h 6872491"/>
              <a:gd name="connsiteX5-29" fmla="*/ 3707023 w 7414052"/>
              <a:gd name="connsiteY5-30" fmla="*/ 6858002 h 6872491"/>
              <a:gd name="connsiteX6-31" fmla="*/ 3707023 w 7414052"/>
              <a:gd name="connsiteY6-32" fmla="*/ 6872491 h 6872491"/>
              <a:gd name="connsiteX7-33" fmla="*/ 7414052 w 7414052"/>
              <a:gd name="connsiteY7-34" fmla="*/ 0 h 6872491"/>
              <a:gd name="connsiteX8-35" fmla="*/ 3707029 w 7414052"/>
              <a:gd name="connsiteY8-36" fmla="*/ 0 h 6872491"/>
              <a:gd name="connsiteX0-37" fmla="*/ 5393939 w 7414052"/>
              <a:gd name="connsiteY0-38" fmla="*/ 1229711 h 6872491"/>
              <a:gd name="connsiteX1-39" fmla="*/ 3707029 w 7414052"/>
              <a:gd name="connsiteY1-40" fmla="*/ 0 h 6872491"/>
              <a:gd name="connsiteX2-41" fmla="*/ 3707023 w 7414052"/>
              <a:gd name="connsiteY2-42" fmla="*/ 0 h 6872491"/>
              <a:gd name="connsiteX3-43" fmla="*/ 3707023 w 7414052"/>
              <a:gd name="connsiteY3-44" fmla="*/ 10 h 6872491"/>
              <a:gd name="connsiteX4-45" fmla="*/ 0 w 7414052"/>
              <a:gd name="connsiteY4-46" fmla="*/ 6858002 h 6872491"/>
              <a:gd name="connsiteX5-47" fmla="*/ 3707023 w 7414052"/>
              <a:gd name="connsiteY5-48" fmla="*/ 6858002 h 6872491"/>
              <a:gd name="connsiteX6-49" fmla="*/ 3707023 w 7414052"/>
              <a:gd name="connsiteY6-50" fmla="*/ 6872491 h 6872491"/>
              <a:gd name="connsiteX7-51" fmla="*/ 7414052 w 7414052"/>
              <a:gd name="connsiteY7-52" fmla="*/ 0 h 6872491"/>
              <a:gd name="connsiteX8-53" fmla="*/ 5393939 w 7414052"/>
              <a:gd name="connsiteY8-54" fmla="*/ 1229711 h 6872491"/>
              <a:gd name="connsiteX0-55" fmla="*/ 7414052 w 7414052"/>
              <a:gd name="connsiteY0-56" fmla="*/ 0 h 6872491"/>
              <a:gd name="connsiteX1-57" fmla="*/ 3707029 w 7414052"/>
              <a:gd name="connsiteY1-58" fmla="*/ 0 h 6872491"/>
              <a:gd name="connsiteX2-59" fmla="*/ 3707023 w 7414052"/>
              <a:gd name="connsiteY2-60" fmla="*/ 0 h 6872491"/>
              <a:gd name="connsiteX3-61" fmla="*/ 3707023 w 7414052"/>
              <a:gd name="connsiteY3-62" fmla="*/ 10 h 6872491"/>
              <a:gd name="connsiteX4-63" fmla="*/ 0 w 7414052"/>
              <a:gd name="connsiteY4-64" fmla="*/ 6858002 h 6872491"/>
              <a:gd name="connsiteX5-65" fmla="*/ 3707023 w 7414052"/>
              <a:gd name="connsiteY5-66" fmla="*/ 6858002 h 6872491"/>
              <a:gd name="connsiteX6-67" fmla="*/ 3707023 w 7414052"/>
              <a:gd name="connsiteY6-68" fmla="*/ 6872491 h 6872491"/>
              <a:gd name="connsiteX7-69" fmla="*/ 7414052 w 7414052"/>
              <a:gd name="connsiteY7-70" fmla="*/ 0 h 6872491"/>
              <a:gd name="connsiteX0-71" fmla="*/ 7414052 w 7414052"/>
              <a:gd name="connsiteY0-72" fmla="*/ 0 h 6872491"/>
              <a:gd name="connsiteX1-73" fmla="*/ 3707029 w 7414052"/>
              <a:gd name="connsiteY1-74" fmla="*/ 0 h 6872491"/>
              <a:gd name="connsiteX2-75" fmla="*/ 3707023 w 7414052"/>
              <a:gd name="connsiteY2-76" fmla="*/ 0 h 6872491"/>
              <a:gd name="connsiteX3-77" fmla="*/ 4842141 w 7414052"/>
              <a:gd name="connsiteY3-78" fmla="*/ 1229721 h 6872491"/>
              <a:gd name="connsiteX4-79" fmla="*/ 0 w 7414052"/>
              <a:gd name="connsiteY4-80" fmla="*/ 6858002 h 6872491"/>
              <a:gd name="connsiteX5-81" fmla="*/ 3707023 w 7414052"/>
              <a:gd name="connsiteY5-82" fmla="*/ 6858002 h 6872491"/>
              <a:gd name="connsiteX6-83" fmla="*/ 3707023 w 7414052"/>
              <a:gd name="connsiteY6-84" fmla="*/ 6872491 h 6872491"/>
              <a:gd name="connsiteX7-85" fmla="*/ 7414052 w 7414052"/>
              <a:gd name="connsiteY7-86" fmla="*/ 0 h 6872491"/>
              <a:gd name="connsiteX0-87" fmla="*/ 7414052 w 7414052"/>
              <a:gd name="connsiteY0-88" fmla="*/ 0 h 6872491"/>
              <a:gd name="connsiteX1-89" fmla="*/ 3707029 w 7414052"/>
              <a:gd name="connsiteY1-90" fmla="*/ 0 h 6872491"/>
              <a:gd name="connsiteX2-91" fmla="*/ 3707023 w 7414052"/>
              <a:gd name="connsiteY2-92" fmla="*/ 0 h 6872491"/>
              <a:gd name="connsiteX3-93" fmla="*/ 0 w 7414052"/>
              <a:gd name="connsiteY3-94" fmla="*/ 6858002 h 6872491"/>
              <a:gd name="connsiteX4-95" fmla="*/ 3707023 w 7414052"/>
              <a:gd name="connsiteY4-96" fmla="*/ 6858002 h 6872491"/>
              <a:gd name="connsiteX5-97" fmla="*/ 3707023 w 7414052"/>
              <a:gd name="connsiteY5-98" fmla="*/ 6872491 h 6872491"/>
              <a:gd name="connsiteX6-99" fmla="*/ 7414052 w 7414052"/>
              <a:gd name="connsiteY6-100" fmla="*/ 0 h 6872491"/>
              <a:gd name="connsiteX0-101" fmla="*/ 7414052 w 7414052"/>
              <a:gd name="connsiteY0-102" fmla="*/ 0 h 6872491"/>
              <a:gd name="connsiteX1-103" fmla="*/ 3707029 w 7414052"/>
              <a:gd name="connsiteY1-104" fmla="*/ 0 h 6872491"/>
              <a:gd name="connsiteX2-105" fmla="*/ 4826375 w 7414052"/>
              <a:gd name="connsiteY2-106" fmla="*/ 31531 h 6872491"/>
              <a:gd name="connsiteX3-107" fmla="*/ 0 w 7414052"/>
              <a:gd name="connsiteY3-108" fmla="*/ 6858002 h 6872491"/>
              <a:gd name="connsiteX4-109" fmla="*/ 3707023 w 7414052"/>
              <a:gd name="connsiteY4-110" fmla="*/ 6858002 h 6872491"/>
              <a:gd name="connsiteX5-111" fmla="*/ 3707023 w 7414052"/>
              <a:gd name="connsiteY5-112" fmla="*/ 6872491 h 6872491"/>
              <a:gd name="connsiteX6-113" fmla="*/ 7414052 w 7414052"/>
              <a:gd name="connsiteY6-114" fmla="*/ 0 h 6872491"/>
              <a:gd name="connsiteX0-115" fmla="*/ 7414052 w 7414052"/>
              <a:gd name="connsiteY0-116" fmla="*/ 0 h 6872491"/>
              <a:gd name="connsiteX1-117" fmla="*/ 3707029 w 7414052"/>
              <a:gd name="connsiteY1-118" fmla="*/ 0 h 6872491"/>
              <a:gd name="connsiteX2-119" fmla="*/ 0 w 7414052"/>
              <a:gd name="connsiteY2-120" fmla="*/ 6858002 h 6872491"/>
              <a:gd name="connsiteX3-121" fmla="*/ 3707023 w 7414052"/>
              <a:gd name="connsiteY3-122" fmla="*/ 6858002 h 6872491"/>
              <a:gd name="connsiteX4-123" fmla="*/ 3707023 w 7414052"/>
              <a:gd name="connsiteY4-124" fmla="*/ 6872491 h 6872491"/>
              <a:gd name="connsiteX5-125" fmla="*/ 7414052 w 7414052"/>
              <a:gd name="connsiteY5-126" fmla="*/ 0 h 6872491"/>
              <a:gd name="connsiteX0-127" fmla="*/ 7414052 w 7414052"/>
              <a:gd name="connsiteY0-128" fmla="*/ 0 h 6872491"/>
              <a:gd name="connsiteX1-129" fmla="*/ 3990809 w 7414052"/>
              <a:gd name="connsiteY1-130" fmla="*/ 0 h 6872491"/>
              <a:gd name="connsiteX2-131" fmla="*/ 0 w 7414052"/>
              <a:gd name="connsiteY2-132" fmla="*/ 6858002 h 6872491"/>
              <a:gd name="connsiteX3-133" fmla="*/ 3707023 w 7414052"/>
              <a:gd name="connsiteY3-134" fmla="*/ 6858002 h 6872491"/>
              <a:gd name="connsiteX4-135" fmla="*/ 3707023 w 7414052"/>
              <a:gd name="connsiteY4-136" fmla="*/ 6872491 h 6872491"/>
              <a:gd name="connsiteX5-137" fmla="*/ 7414052 w 7414052"/>
              <a:gd name="connsiteY5-138" fmla="*/ 0 h 6872491"/>
              <a:gd name="connsiteX0-139" fmla="*/ 7082976 w 7082976"/>
              <a:gd name="connsiteY0-140" fmla="*/ 0 h 6873768"/>
              <a:gd name="connsiteX1-141" fmla="*/ 3659733 w 7082976"/>
              <a:gd name="connsiteY1-142" fmla="*/ 0 h 6873768"/>
              <a:gd name="connsiteX2-143" fmla="*/ 0 w 7082976"/>
              <a:gd name="connsiteY2-144" fmla="*/ 6873768 h 6873768"/>
              <a:gd name="connsiteX3-145" fmla="*/ 3375947 w 7082976"/>
              <a:gd name="connsiteY3-146" fmla="*/ 6858002 h 6873768"/>
              <a:gd name="connsiteX4-147" fmla="*/ 3375947 w 7082976"/>
              <a:gd name="connsiteY4-148" fmla="*/ 6872491 h 6873768"/>
              <a:gd name="connsiteX5-149" fmla="*/ 7082976 w 7082976"/>
              <a:gd name="connsiteY5-150" fmla="*/ 0 h 68737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7082976" h="6873768">
                <a:moveTo>
                  <a:pt x="7082976" y="0"/>
                </a:moveTo>
                <a:lnTo>
                  <a:pt x="3659733" y="0"/>
                </a:lnTo>
                <a:lnTo>
                  <a:pt x="0" y="6873768"/>
                </a:lnTo>
                <a:lnTo>
                  <a:pt x="3375947" y="6858002"/>
                </a:lnTo>
                <a:lnTo>
                  <a:pt x="3375947" y="6872491"/>
                </a:lnTo>
                <a:lnTo>
                  <a:pt x="7082976" y="0"/>
                </a:lnTo>
                <a:close/>
              </a:path>
            </a:pathLst>
          </a:custGeom>
          <a:blipFill dpi="0" rotWithShape="0">
            <a:blip r:embed="rId2"/>
            <a:srcRect/>
            <a:stretch>
              <a:fillRect l="-18000" t="-9000" r="-44000" b="-20"/>
            </a:stretch>
          </a:blipFill>
          <a:ln>
            <a:noFill/>
          </a:ln>
        </p:spPr>
        <p:txBody>
          <a:bodyPr vert="horz" wrap="square" lIns="121905" tIns="60953" rIns="121905" bIns="60953" numCol="1" anchor="t" anchorCtr="0" compatLnSpc="1">
            <a:noAutofit/>
          </a:bodyPr>
          <a:lstStyle/>
          <a:p>
            <a:endParaRPr lang="zh-CN" altLang="en-US" sz="2400" dirty="0">
              <a:solidFill>
                <a:prstClr val="black"/>
              </a:solidFill>
              <a:latin typeface="思源黑体" panose="020B0400000000000000" pitchFamily="34" charset="-122"/>
              <a:ea typeface="思源黑体" panose="020B0400000000000000" pitchFamily="34" charset="-122"/>
              <a:sym typeface="思源黑体" panose="020B0400000000000000" pitchFamily="34" charset="-122"/>
            </a:endParaRPr>
          </a:p>
        </p:txBody>
      </p:sp>
      <p:sp>
        <p:nvSpPr>
          <p:cNvPr id="25" name="TextBox 170"/>
          <p:cNvSpPr txBox="1"/>
          <p:nvPr userDrawn="1"/>
        </p:nvSpPr>
        <p:spPr>
          <a:xfrm>
            <a:off x="10388302" y="1710071"/>
            <a:ext cx="617824" cy="1789967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4800" b="1" dirty="0">
                <a:solidFill>
                  <a:srgbClr val="0050B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思源黑体" panose="020B0400000000000000" pitchFamily="34" charset="-122"/>
              </a:rPr>
              <a:t>目</a:t>
            </a:r>
            <a:endParaRPr lang="en-US" altLang="zh-CN" sz="4800" b="1" dirty="0">
              <a:solidFill>
                <a:srgbClr val="0050B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思源黑体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4800" b="1" dirty="0">
                <a:solidFill>
                  <a:srgbClr val="0050B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思源黑体" panose="020B0400000000000000" pitchFamily="34" charset="-122"/>
              </a:rPr>
              <a:t>录</a:t>
            </a:r>
            <a:endParaRPr lang="en-US" altLang="zh-CN" sz="4800" b="1" dirty="0">
              <a:solidFill>
                <a:srgbClr val="0050B5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思源黑体" panose="020B0400000000000000" pitchFamily="34" charset="-122"/>
            </a:endParaRPr>
          </a:p>
        </p:txBody>
      </p:sp>
      <p:sp>
        <p:nvSpPr>
          <p:cNvPr id="29" name="iṡ1íḍê"/>
          <p:cNvSpPr txBox="1"/>
          <p:nvPr userDrawn="1"/>
        </p:nvSpPr>
        <p:spPr>
          <a:xfrm rot="5400000">
            <a:off x="9924655" y="3070785"/>
            <a:ext cx="3209457" cy="716429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noAutofit/>
          </a:bodyPr>
          <a:lstStyle/>
          <a:p>
            <a:r>
              <a:rPr lang="en-US" altLang="zh-CN" sz="2400" b="1" spc="800" baseline="0" dirty="0">
                <a:solidFill>
                  <a:srgbClr val="0050B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400000000000000" pitchFamily="34" charset="-122"/>
              </a:rPr>
              <a:t>CONTENTS</a:t>
            </a:r>
          </a:p>
        </p:txBody>
      </p:sp>
      <p:pic>
        <p:nvPicPr>
          <p:cNvPr id="2" name="图形 1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18447" y="231112"/>
            <a:ext cx="1553406" cy="527571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/>
              <a:t>A-GEN-01-02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32D05-FBB4-4F6F-A369-6DFA110D7E3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5" grpId="0"/>
      <p:bldP spid="29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形 1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0588" y="6364570"/>
            <a:ext cx="10410825" cy="19050"/>
          </a:xfrm>
          <a:prstGeom prst="rect">
            <a:avLst/>
          </a:prstGeom>
        </p:spPr>
      </p:pic>
      <p:pic>
        <p:nvPicPr>
          <p:cNvPr id="39" name="图形 38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5486400" cy="1217240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>
            <a:off x="2139435" y="6486360"/>
            <a:ext cx="7913130" cy="279307"/>
            <a:chOff x="2815142" y="5920887"/>
            <a:chExt cx="7913130" cy="279307"/>
          </a:xfrm>
        </p:grpSpPr>
        <p:sp>
          <p:nvSpPr>
            <p:cNvPr id="8" name="矩形 7"/>
            <p:cNvSpPr/>
            <p:nvPr userDrawn="1"/>
          </p:nvSpPr>
          <p:spPr>
            <a:xfrm>
              <a:off x="2846094" y="5930053"/>
              <a:ext cx="1275980" cy="217059"/>
            </a:xfrm>
            <a:prstGeom prst="rect">
              <a:avLst/>
            </a:prstGeom>
            <a:solidFill>
              <a:srgbClr val="0050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4159790" y="5930053"/>
              <a:ext cx="1275980" cy="21705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 userDrawn="1"/>
          </p:nvSpPr>
          <p:spPr>
            <a:xfrm>
              <a:off x="5473486" y="5928359"/>
              <a:ext cx="1275980" cy="21705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 userDrawn="1"/>
          </p:nvSpPr>
          <p:spPr>
            <a:xfrm>
              <a:off x="6787182" y="5928359"/>
              <a:ext cx="1275980" cy="217058"/>
            </a:xfrm>
            <a:prstGeom prst="rect">
              <a:avLst/>
            </a:prstGeom>
            <a:solidFill>
              <a:srgbClr val="F6B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 userDrawn="1"/>
          </p:nvSpPr>
          <p:spPr>
            <a:xfrm>
              <a:off x="8100878" y="5928359"/>
              <a:ext cx="1275980" cy="21705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 userDrawn="1"/>
          </p:nvSpPr>
          <p:spPr>
            <a:xfrm>
              <a:off x="9414576" y="5926001"/>
              <a:ext cx="1275980" cy="217058"/>
            </a:xfrm>
            <a:prstGeom prst="rect">
              <a:avLst/>
            </a:prstGeom>
            <a:solidFill>
              <a:srgbClr val="E734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 userDrawn="1"/>
          </p:nvSpPr>
          <p:spPr>
            <a:xfrm>
              <a:off x="2815142" y="5920887"/>
              <a:ext cx="1344648" cy="279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Serum-free Medium</a:t>
              </a:r>
            </a:p>
          </p:txBody>
        </p:sp>
        <p:sp>
          <p:nvSpPr>
            <p:cNvPr id="17" name="文本框 16"/>
            <p:cNvSpPr txBox="1"/>
            <p:nvPr userDrawn="1"/>
          </p:nvSpPr>
          <p:spPr>
            <a:xfrm>
              <a:off x="4356070" y="5920887"/>
              <a:ext cx="883419" cy="2793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00" kern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Bioreactor</a:t>
              </a:r>
            </a:p>
          </p:txBody>
        </p:sp>
        <p:sp>
          <p:nvSpPr>
            <p:cNvPr id="18" name="文本框 17"/>
            <p:cNvSpPr txBox="1"/>
            <p:nvPr userDrawn="1"/>
          </p:nvSpPr>
          <p:spPr>
            <a:xfrm>
              <a:off x="5435769" y="5920887"/>
              <a:ext cx="1351413" cy="2793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00" kern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Process Equipment</a:t>
              </a:r>
            </a:p>
          </p:txBody>
        </p:sp>
        <p:sp>
          <p:nvSpPr>
            <p:cNvPr id="19" name="文本框 18"/>
            <p:cNvSpPr txBox="1"/>
            <p:nvPr userDrawn="1"/>
          </p:nvSpPr>
          <p:spPr>
            <a:xfrm>
              <a:off x="6745612" y="5920887"/>
              <a:ext cx="1351413" cy="2793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00" kern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Detection Reagents</a:t>
              </a:r>
            </a:p>
          </p:txBody>
        </p:sp>
        <p:sp>
          <p:nvSpPr>
            <p:cNvPr id="20" name="文本框 19"/>
            <p:cNvSpPr txBox="1"/>
            <p:nvPr userDrawn="1"/>
          </p:nvSpPr>
          <p:spPr>
            <a:xfrm>
              <a:off x="8063159" y="5920887"/>
              <a:ext cx="1351413" cy="2793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00" kern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Single Use</a:t>
              </a:r>
            </a:p>
          </p:txBody>
        </p:sp>
        <p:sp>
          <p:nvSpPr>
            <p:cNvPr id="21" name="文本框 20"/>
            <p:cNvSpPr txBox="1"/>
            <p:nvPr userDrawn="1"/>
          </p:nvSpPr>
          <p:spPr>
            <a:xfrm>
              <a:off x="9376859" y="5920887"/>
              <a:ext cx="1351413" cy="2298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00" kern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Filter</a:t>
              </a:r>
            </a:p>
          </p:txBody>
        </p:sp>
      </p:grpSp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304090" y="288175"/>
            <a:ext cx="2367763" cy="507535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/>
              <a:t>A-GEN-01-02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5896610"/>
            <a:ext cx="2743200" cy="365125"/>
          </a:xfrm>
        </p:spPr>
        <p:txBody>
          <a:bodyPr/>
          <a:lstStyle/>
          <a:p>
            <a:fld id="{7E432D05-FBB4-4F6F-A369-6DFA110D7E3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形 1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0588" y="6364570"/>
            <a:ext cx="10410825" cy="19050"/>
          </a:xfrm>
          <a:prstGeom prst="rect">
            <a:avLst/>
          </a:prstGeom>
        </p:spPr>
      </p:pic>
      <p:pic>
        <p:nvPicPr>
          <p:cNvPr id="39" name="图形 38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5486400" cy="1217240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>
            <a:off x="2139435" y="6486360"/>
            <a:ext cx="7913130" cy="279307"/>
            <a:chOff x="2815142" y="5920887"/>
            <a:chExt cx="7913130" cy="279307"/>
          </a:xfrm>
        </p:grpSpPr>
        <p:sp>
          <p:nvSpPr>
            <p:cNvPr id="8" name="矩形 7"/>
            <p:cNvSpPr/>
            <p:nvPr userDrawn="1"/>
          </p:nvSpPr>
          <p:spPr>
            <a:xfrm>
              <a:off x="2846094" y="5930053"/>
              <a:ext cx="1275980" cy="217059"/>
            </a:xfrm>
            <a:prstGeom prst="rect">
              <a:avLst/>
            </a:prstGeom>
            <a:solidFill>
              <a:srgbClr val="0050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4159790" y="5930053"/>
              <a:ext cx="1275980" cy="21705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 userDrawn="1"/>
          </p:nvSpPr>
          <p:spPr>
            <a:xfrm>
              <a:off x="5473486" y="5928359"/>
              <a:ext cx="1275980" cy="21705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 userDrawn="1"/>
          </p:nvSpPr>
          <p:spPr>
            <a:xfrm>
              <a:off x="6787182" y="5928359"/>
              <a:ext cx="1275980" cy="217058"/>
            </a:xfrm>
            <a:prstGeom prst="rect">
              <a:avLst/>
            </a:prstGeom>
            <a:solidFill>
              <a:srgbClr val="F6B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 userDrawn="1"/>
          </p:nvSpPr>
          <p:spPr>
            <a:xfrm>
              <a:off x="8100878" y="5928359"/>
              <a:ext cx="1275980" cy="21705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 userDrawn="1"/>
          </p:nvSpPr>
          <p:spPr>
            <a:xfrm>
              <a:off x="9414576" y="5926001"/>
              <a:ext cx="1275980" cy="217058"/>
            </a:xfrm>
            <a:prstGeom prst="rect">
              <a:avLst/>
            </a:prstGeom>
            <a:solidFill>
              <a:srgbClr val="E734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 userDrawn="1"/>
          </p:nvSpPr>
          <p:spPr>
            <a:xfrm>
              <a:off x="2815142" y="5920887"/>
              <a:ext cx="1344648" cy="279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Serum-free Medium</a:t>
              </a:r>
            </a:p>
          </p:txBody>
        </p:sp>
        <p:sp>
          <p:nvSpPr>
            <p:cNvPr id="17" name="文本框 16"/>
            <p:cNvSpPr txBox="1"/>
            <p:nvPr userDrawn="1"/>
          </p:nvSpPr>
          <p:spPr>
            <a:xfrm>
              <a:off x="4356070" y="5920887"/>
              <a:ext cx="883419" cy="2793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00" kern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Bioreactor</a:t>
              </a:r>
            </a:p>
          </p:txBody>
        </p:sp>
        <p:sp>
          <p:nvSpPr>
            <p:cNvPr id="18" name="文本框 17"/>
            <p:cNvSpPr txBox="1"/>
            <p:nvPr userDrawn="1"/>
          </p:nvSpPr>
          <p:spPr>
            <a:xfrm>
              <a:off x="5435769" y="5920887"/>
              <a:ext cx="1351413" cy="2793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00" kern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Process Equipment</a:t>
              </a:r>
            </a:p>
          </p:txBody>
        </p:sp>
        <p:sp>
          <p:nvSpPr>
            <p:cNvPr id="19" name="文本框 18"/>
            <p:cNvSpPr txBox="1"/>
            <p:nvPr userDrawn="1"/>
          </p:nvSpPr>
          <p:spPr>
            <a:xfrm>
              <a:off x="6745612" y="5920887"/>
              <a:ext cx="1351413" cy="2793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00" kern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Detection Reagents</a:t>
              </a:r>
            </a:p>
          </p:txBody>
        </p:sp>
        <p:sp>
          <p:nvSpPr>
            <p:cNvPr id="20" name="文本框 19"/>
            <p:cNvSpPr txBox="1"/>
            <p:nvPr userDrawn="1"/>
          </p:nvSpPr>
          <p:spPr>
            <a:xfrm>
              <a:off x="8063159" y="5920887"/>
              <a:ext cx="1351413" cy="2793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00" kern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Single Use</a:t>
              </a:r>
            </a:p>
          </p:txBody>
        </p:sp>
        <p:sp>
          <p:nvSpPr>
            <p:cNvPr id="21" name="文本框 20"/>
            <p:cNvSpPr txBox="1"/>
            <p:nvPr userDrawn="1"/>
          </p:nvSpPr>
          <p:spPr>
            <a:xfrm>
              <a:off x="9376859" y="5920887"/>
              <a:ext cx="1351413" cy="2298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00" kern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Filter</a:t>
              </a:r>
            </a:p>
          </p:txBody>
        </p:sp>
      </p:grpSp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90" y="288175"/>
            <a:ext cx="2367763" cy="507535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/>
              <a:t>A-GEN-01-02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5896610"/>
            <a:ext cx="2743200" cy="365125"/>
          </a:xfrm>
        </p:spPr>
        <p:txBody>
          <a:bodyPr/>
          <a:lstStyle/>
          <a:p>
            <a:fld id="{7E432D05-FBB4-4F6F-A369-6DFA110D7E3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形 1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0588" y="6364570"/>
            <a:ext cx="10410825" cy="19050"/>
          </a:xfrm>
          <a:prstGeom prst="rect">
            <a:avLst/>
          </a:prstGeom>
        </p:spPr>
      </p:pic>
      <p:pic>
        <p:nvPicPr>
          <p:cNvPr id="39" name="图形 38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5486400" cy="1217240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>
            <a:off x="2139435" y="6486360"/>
            <a:ext cx="7913130" cy="279307"/>
            <a:chOff x="2815142" y="5920887"/>
            <a:chExt cx="7913130" cy="279307"/>
          </a:xfrm>
        </p:grpSpPr>
        <p:sp>
          <p:nvSpPr>
            <p:cNvPr id="8" name="矩形 7"/>
            <p:cNvSpPr/>
            <p:nvPr userDrawn="1"/>
          </p:nvSpPr>
          <p:spPr>
            <a:xfrm>
              <a:off x="2846094" y="5930053"/>
              <a:ext cx="1275980" cy="217059"/>
            </a:xfrm>
            <a:prstGeom prst="rect">
              <a:avLst/>
            </a:prstGeom>
            <a:solidFill>
              <a:srgbClr val="0050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4159790" y="5930053"/>
              <a:ext cx="1275980" cy="21705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 userDrawn="1"/>
          </p:nvSpPr>
          <p:spPr>
            <a:xfrm>
              <a:off x="5473486" y="5928359"/>
              <a:ext cx="1275980" cy="21705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 userDrawn="1"/>
          </p:nvSpPr>
          <p:spPr>
            <a:xfrm>
              <a:off x="6787182" y="5928359"/>
              <a:ext cx="1275980" cy="217058"/>
            </a:xfrm>
            <a:prstGeom prst="rect">
              <a:avLst/>
            </a:prstGeom>
            <a:solidFill>
              <a:srgbClr val="F6B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 userDrawn="1"/>
          </p:nvSpPr>
          <p:spPr>
            <a:xfrm>
              <a:off x="8100878" y="5928359"/>
              <a:ext cx="1275980" cy="21705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 userDrawn="1"/>
          </p:nvSpPr>
          <p:spPr>
            <a:xfrm>
              <a:off x="9414576" y="5926001"/>
              <a:ext cx="1275980" cy="217058"/>
            </a:xfrm>
            <a:prstGeom prst="rect">
              <a:avLst/>
            </a:prstGeom>
            <a:solidFill>
              <a:srgbClr val="E734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 userDrawn="1"/>
          </p:nvSpPr>
          <p:spPr>
            <a:xfrm>
              <a:off x="2815142" y="5920887"/>
              <a:ext cx="1344648" cy="279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Serum-free Medium</a:t>
              </a:r>
            </a:p>
          </p:txBody>
        </p:sp>
        <p:sp>
          <p:nvSpPr>
            <p:cNvPr id="17" name="文本框 16"/>
            <p:cNvSpPr txBox="1"/>
            <p:nvPr userDrawn="1"/>
          </p:nvSpPr>
          <p:spPr>
            <a:xfrm>
              <a:off x="4356070" y="5920887"/>
              <a:ext cx="883419" cy="2793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00" kern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Bioreactor</a:t>
              </a:r>
            </a:p>
          </p:txBody>
        </p:sp>
        <p:sp>
          <p:nvSpPr>
            <p:cNvPr id="18" name="文本框 17"/>
            <p:cNvSpPr txBox="1"/>
            <p:nvPr userDrawn="1"/>
          </p:nvSpPr>
          <p:spPr>
            <a:xfrm>
              <a:off x="5435769" y="5920887"/>
              <a:ext cx="1351413" cy="2793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00" kern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Process Equipment</a:t>
              </a:r>
            </a:p>
          </p:txBody>
        </p:sp>
        <p:sp>
          <p:nvSpPr>
            <p:cNvPr id="19" name="文本框 18"/>
            <p:cNvSpPr txBox="1"/>
            <p:nvPr userDrawn="1"/>
          </p:nvSpPr>
          <p:spPr>
            <a:xfrm>
              <a:off x="6745612" y="5920887"/>
              <a:ext cx="1351413" cy="2793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00" kern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Detection Reagents</a:t>
              </a:r>
            </a:p>
          </p:txBody>
        </p:sp>
        <p:sp>
          <p:nvSpPr>
            <p:cNvPr id="20" name="文本框 19"/>
            <p:cNvSpPr txBox="1"/>
            <p:nvPr userDrawn="1"/>
          </p:nvSpPr>
          <p:spPr>
            <a:xfrm>
              <a:off x="8063159" y="5920887"/>
              <a:ext cx="1351413" cy="2793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00" kern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Single Use</a:t>
              </a:r>
            </a:p>
          </p:txBody>
        </p:sp>
        <p:sp>
          <p:nvSpPr>
            <p:cNvPr id="21" name="文本框 20"/>
            <p:cNvSpPr txBox="1"/>
            <p:nvPr userDrawn="1"/>
          </p:nvSpPr>
          <p:spPr>
            <a:xfrm>
              <a:off x="9376859" y="5920887"/>
              <a:ext cx="1351413" cy="2298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00" kern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Filter</a:t>
              </a:r>
            </a:p>
          </p:txBody>
        </p:sp>
      </p:grpSp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90" y="288175"/>
            <a:ext cx="2367763" cy="507535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/>
              <a:t>A-GEN-01-02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5896610"/>
            <a:ext cx="2743200" cy="365125"/>
          </a:xfrm>
        </p:spPr>
        <p:txBody>
          <a:bodyPr/>
          <a:lstStyle/>
          <a:p>
            <a:fld id="{7E432D05-FBB4-4F6F-A369-6DFA110D7E3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形 1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0588" y="6364570"/>
            <a:ext cx="10410825" cy="19050"/>
          </a:xfrm>
          <a:prstGeom prst="rect">
            <a:avLst/>
          </a:prstGeom>
        </p:spPr>
      </p:pic>
      <p:pic>
        <p:nvPicPr>
          <p:cNvPr id="39" name="图形 38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5486400" cy="1217240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>
            <a:off x="2139435" y="6486360"/>
            <a:ext cx="7913130" cy="279307"/>
            <a:chOff x="2815142" y="5920887"/>
            <a:chExt cx="7913130" cy="279307"/>
          </a:xfrm>
        </p:grpSpPr>
        <p:sp>
          <p:nvSpPr>
            <p:cNvPr id="8" name="矩形 7"/>
            <p:cNvSpPr/>
            <p:nvPr userDrawn="1"/>
          </p:nvSpPr>
          <p:spPr>
            <a:xfrm>
              <a:off x="2846094" y="5930053"/>
              <a:ext cx="1275980" cy="217059"/>
            </a:xfrm>
            <a:prstGeom prst="rect">
              <a:avLst/>
            </a:prstGeom>
            <a:solidFill>
              <a:srgbClr val="0050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4159790" y="5930053"/>
              <a:ext cx="1275980" cy="21705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 userDrawn="1"/>
          </p:nvSpPr>
          <p:spPr>
            <a:xfrm>
              <a:off x="5473486" y="5928359"/>
              <a:ext cx="1275980" cy="21705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 userDrawn="1"/>
          </p:nvSpPr>
          <p:spPr>
            <a:xfrm>
              <a:off x="6787182" y="5928359"/>
              <a:ext cx="1275980" cy="217058"/>
            </a:xfrm>
            <a:prstGeom prst="rect">
              <a:avLst/>
            </a:prstGeom>
            <a:solidFill>
              <a:srgbClr val="F6B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 userDrawn="1"/>
          </p:nvSpPr>
          <p:spPr>
            <a:xfrm>
              <a:off x="8100878" y="5928359"/>
              <a:ext cx="1275980" cy="21705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 userDrawn="1"/>
          </p:nvSpPr>
          <p:spPr>
            <a:xfrm>
              <a:off x="9414576" y="5926001"/>
              <a:ext cx="1275980" cy="217058"/>
            </a:xfrm>
            <a:prstGeom prst="rect">
              <a:avLst/>
            </a:prstGeom>
            <a:solidFill>
              <a:srgbClr val="E734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 userDrawn="1"/>
          </p:nvSpPr>
          <p:spPr>
            <a:xfrm>
              <a:off x="2815142" y="5920887"/>
              <a:ext cx="1344648" cy="279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Serum-free Medium</a:t>
              </a:r>
            </a:p>
          </p:txBody>
        </p:sp>
        <p:sp>
          <p:nvSpPr>
            <p:cNvPr id="17" name="文本框 16"/>
            <p:cNvSpPr txBox="1"/>
            <p:nvPr userDrawn="1"/>
          </p:nvSpPr>
          <p:spPr>
            <a:xfrm>
              <a:off x="4356070" y="5920887"/>
              <a:ext cx="883419" cy="2793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00" kern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Bioreactor</a:t>
              </a:r>
            </a:p>
          </p:txBody>
        </p:sp>
        <p:sp>
          <p:nvSpPr>
            <p:cNvPr id="18" name="文本框 17"/>
            <p:cNvSpPr txBox="1"/>
            <p:nvPr userDrawn="1"/>
          </p:nvSpPr>
          <p:spPr>
            <a:xfrm>
              <a:off x="5435769" y="5920887"/>
              <a:ext cx="1351413" cy="2793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00" kern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Process Equipment</a:t>
              </a:r>
            </a:p>
          </p:txBody>
        </p:sp>
        <p:sp>
          <p:nvSpPr>
            <p:cNvPr id="19" name="文本框 18"/>
            <p:cNvSpPr txBox="1"/>
            <p:nvPr userDrawn="1"/>
          </p:nvSpPr>
          <p:spPr>
            <a:xfrm>
              <a:off x="6745612" y="5920887"/>
              <a:ext cx="1351413" cy="2793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00" kern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Detection Reagents</a:t>
              </a:r>
            </a:p>
          </p:txBody>
        </p:sp>
        <p:sp>
          <p:nvSpPr>
            <p:cNvPr id="20" name="文本框 19"/>
            <p:cNvSpPr txBox="1"/>
            <p:nvPr userDrawn="1"/>
          </p:nvSpPr>
          <p:spPr>
            <a:xfrm>
              <a:off x="8063159" y="5920887"/>
              <a:ext cx="1351413" cy="2793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00" kern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Single Use</a:t>
              </a:r>
            </a:p>
          </p:txBody>
        </p:sp>
        <p:sp>
          <p:nvSpPr>
            <p:cNvPr id="21" name="文本框 20"/>
            <p:cNvSpPr txBox="1"/>
            <p:nvPr userDrawn="1"/>
          </p:nvSpPr>
          <p:spPr>
            <a:xfrm>
              <a:off x="9376859" y="5920887"/>
              <a:ext cx="1351413" cy="2298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00" kern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Filter</a:t>
              </a:r>
            </a:p>
          </p:txBody>
        </p:sp>
      </p:grpSp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90" y="288175"/>
            <a:ext cx="2367763" cy="507535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/>
              <a:t>A-GEN-01-02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5896610"/>
            <a:ext cx="2743200" cy="365125"/>
          </a:xfrm>
        </p:spPr>
        <p:txBody>
          <a:bodyPr/>
          <a:lstStyle/>
          <a:p>
            <a:fld id="{7E432D05-FBB4-4F6F-A369-6DFA110D7E3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2023/5/25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形 1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0588" y="6364570"/>
            <a:ext cx="10410825" cy="19050"/>
          </a:xfrm>
          <a:prstGeom prst="rect">
            <a:avLst/>
          </a:prstGeom>
        </p:spPr>
      </p:pic>
      <p:pic>
        <p:nvPicPr>
          <p:cNvPr id="39" name="图形 38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5486400" cy="1217240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>
            <a:off x="2139435" y="6486360"/>
            <a:ext cx="7913130" cy="279307"/>
            <a:chOff x="2815142" y="5920887"/>
            <a:chExt cx="7913130" cy="279307"/>
          </a:xfrm>
        </p:grpSpPr>
        <p:sp>
          <p:nvSpPr>
            <p:cNvPr id="8" name="矩形 7"/>
            <p:cNvSpPr/>
            <p:nvPr userDrawn="1"/>
          </p:nvSpPr>
          <p:spPr>
            <a:xfrm>
              <a:off x="2846094" y="5930053"/>
              <a:ext cx="1275980" cy="217059"/>
            </a:xfrm>
            <a:prstGeom prst="rect">
              <a:avLst/>
            </a:prstGeom>
            <a:solidFill>
              <a:srgbClr val="0050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4159790" y="5930053"/>
              <a:ext cx="1275980" cy="21705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 userDrawn="1"/>
          </p:nvSpPr>
          <p:spPr>
            <a:xfrm>
              <a:off x="5473486" y="5928359"/>
              <a:ext cx="1275980" cy="21705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 userDrawn="1"/>
          </p:nvSpPr>
          <p:spPr>
            <a:xfrm>
              <a:off x="6787182" y="5928359"/>
              <a:ext cx="1275980" cy="217058"/>
            </a:xfrm>
            <a:prstGeom prst="rect">
              <a:avLst/>
            </a:prstGeom>
            <a:solidFill>
              <a:srgbClr val="F6B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 userDrawn="1"/>
          </p:nvSpPr>
          <p:spPr>
            <a:xfrm>
              <a:off x="8100878" y="5928359"/>
              <a:ext cx="1275980" cy="21705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 userDrawn="1"/>
          </p:nvSpPr>
          <p:spPr>
            <a:xfrm>
              <a:off x="9414576" y="5926001"/>
              <a:ext cx="1275980" cy="217058"/>
            </a:xfrm>
            <a:prstGeom prst="rect">
              <a:avLst/>
            </a:prstGeom>
            <a:solidFill>
              <a:srgbClr val="E734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 userDrawn="1"/>
          </p:nvSpPr>
          <p:spPr>
            <a:xfrm>
              <a:off x="2815142" y="5920887"/>
              <a:ext cx="1344648" cy="279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Serum-free Medium</a:t>
              </a:r>
            </a:p>
          </p:txBody>
        </p:sp>
        <p:sp>
          <p:nvSpPr>
            <p:cNvPr id="17" name="文本框 16"/>
            <p:cNvSpPr txBox="1"/>
            <p:nvPr userDrawn="1"/>
          </p:nvSpPr>
          <p:spPr>
            <a:xfrm>
              <a:off x="4356070" y="5920887"/>
              <a:ext cx="883419" cy="2793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00" kern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Bioreactor</a:t>
              </a:r>
            </a:p>
          </p:txBody>
        </p:sp>
        <p:sp>
          <p:nvSpPr>
            <p:cNvPr id="18" name="文本框 17"/>
            <p:cNvSpPr txBox="1"/>
            <p:nvPr userDrawn="1"/>
          </p:nvSpPr>
          <p:spPr>
            <a:xfrm>
              <a:off x="5435769" y="5920887"/>
              <a:ext cx="1351413" cy="2793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00" kern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Process Equipment</a:t>
              </a:r>
            </a:p>
          </p:txBody>
        </p:sp>
        <p:sp>
          <p:nvSpPr>
            <p:cNvPr id="19" name="文本框 18"/>
            <p:cNvSpPr txBox="1"/>
            <p:nvPr userDrawn="1"/>
          </p:nvSpPr>
          <p:spPr>
            <a:xfrm>
              <a:off x="6745612" y="5920887"/>
              <a:ext cx="1351413" cy="2793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00" kern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Detection Reagents</a:t>
              </a:r>
            </a:p>
          </p:txBody>
        </p:sp>
        <p:sp>
          <p:nvSpPr>
            <p:cNvPr id="20" name="文本框 19"/>
            <p:cNvSpPr txBox="1"/>
            <p:nvPr userDrawn="1"/>
          </p:nvSpPr>
          <p:spPr>
            <a:xfrm>
              <a:off x="8063159" y="5920887"/>
              <a:ext cx="1351413" cy="2793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00" kern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Single Use</a:t>
              </a:r>
            </a:p>
          </p:txBody>
        </p:sp>
        <p:sp>
          <p:nvSpPr>
            <p:cNvPr id="21" name="文本框 20"/>
            <p:cNvSpPr txBox="1"/>
            <p:nvPr userDrawn="1"/>
          </p:nvSpPr>
          <p:spPr>
            <a:xfrm>
              <a:off x="9376859" y="5920887"/>
              <a:ext cx="1351413" cy="2298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00" kern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Filter</a:t>
              </a:r>
            </a:p>
          </p:txBody>
        </p:sp>
      </p:grpSp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90" y="288175"/>
            <a:ext cx="2367763" cy="507535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/>
              <a:t>A-GEN-01-02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5896610"/>
            <a:ext cx="2743200" cy="365125"/>
          </a:xfrm>
        </p:spPr>
        <p:txBody>
          <a:bodyPr/>
          <a:lstStyle/>
          <a:p>
            <a:fld id="{7E432D05-FBB4-4F6F-A369-6DFA110D7E3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2023/5/25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形 1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0588" y="6364570"/>
            <a:ext cx="10410825" cy="19050"/>
          </a:xfrm>
          <a:prstGeom prst="rect">
            <a:avLst/>
          </a:prstGeom>
        </p:spPr>
      </p:pic>
      <p:pic>
        <p:nvPicPr>
          <p:cNvPr id="39" name="图形 38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5486400" cy="1217240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>
            <a:off x="2139435" y="6486360"/>
            <a:ext cx="7913130" cy="279307"/>
            <a:chOff x="2815142" y="5920887"/>
            <a:chExt cx="7913130" cy="279307"/>
          </a:xfrm>
        </p:grpSpPr>
        <p:sp>
          <p:nvSpPr>
            <p:cNvPr id="8" name="矩形 7"/>
            <p:cNvSpPr/>
            <p:nvPr userDrawn="1"/>
          </p:nvSpPr>
          <p:spPr>
            <a:xfrm>
              <a:off x="2846094" y="5930053"/>
              <a:ext cx="1275980" cy="217059"/>
            </a:xfrm>
            <a:prstGeom prst="rect">
              <a:avLst/>
            </a:prstGeom>
            <a:solidFill>
              <a:srgbClr val="0050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4159790" y="5930053"/>
              <a:ext cx="1275980" cy="21705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 userDrawn="1"/>
          </p:nvSpPr>
          <p:spPr>
            <a:xfrm>
              <a:off x="5473486" y="5928359"/>
              <a:ext cx="1275980" cy="21705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 userDrawn="1"/>
          </p:nvSpPr>
          <p:spPr>
            <a:xfrm>
              <a:off x="6787182" y="5928359"/>
              <a:ext cx="1275980" cy="217058"/>
            </a:xfrm>
            <a:prstGeom prst="rect">
              <a:avLst/>
            </a:prstGeom>
            <a:solidFill>
              <a:srgbClr val="F6B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 userDrawn="1"/>
          </p:nvSpPr>
          <p:spPr>
            <a:xfrm>
              <a:off x="8100878" y="5928359"/>
              <a:ext cx="1275980" cy="21705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 userDrawn="1"/>
          </p:nvSpPr>
          <p:spPr>
            <a:xfrm>
              <a:off x="9414576" y="5926001"/>
              <a:ext cx="1275980" cy="217058"/>
            </a:xfrm>
            <a:prstGeom prst="rect">
              <a:avLst/>
            </a:prstGeom>
            <a:solidFill>
              <a:srgbClr val="E734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 userDrawn="1"/>
          </p:nvSpPr>
          <p:spPr>
            <a:xfrm>
              <a:off x="2815142" y="5920887"/>
              <a:ext cx="1344648" cy="279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Serum-free Medium</a:t>
              </a:r>
            </a:p>
          </p:txBody>
        </p:sp>
        <p:sp>
          <p:nvSpPr>
            <p:cNvPr id="17" name="文本框 16"/>
            <p:cNvSpPr txBox="1"/>
            <p:nvPr userDrawn="1"/>
          </p:nvSpPr>
          <p:spPr>
            <a:xfrm>
              <a:off x="4356070" y="5920887"/>
              <a:ext cx="883419" cy="2793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00" kern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Bioreactor</a:t>
              </a:r>
            </a:p>
          </p:txBody>
        </p:sp>
        <p:sp>
          <p:nvSpPr>
            <p:cNvPr id="18" name="文本框 17"/>
            <p:cNvSpPr txBox="1"/>
            <p:nvPr userDrawn="1"/>
          </p:nvSpPr>
          <p:spPr>
            <a:xfrm>
              <a:off x="5435769" y="5920887"/>
              <a:ext cx="1351413" cy="2793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00" kern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Process Equipment</a:t>
              </a:r>
            </a:p>
          </p:txBody>
        </p:sp>
        <p:sp>
          <p:nvSpPr>
            <p:cNvPr id="19" name="文本框 18"/>
            <p:cNvSpPr txBox="1"/>
            <p:nvPr userDrawn="1"/>
          </p:nvSpPr>
          <p:spPr>
            <a:xfrm>
              <a:off x="6745612" y="5920887"/>
              <a:ext cx="1351413" cy="2793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00" kern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Detection Reagents</a:t>
              </a:r>
            </a:p>
          </p:txBody>
        </p:sp>
        <p:sp>
          <p:nvSpPr>
            <p:cNvPr id="20" name="文本框 19"/>
            <p:cNvSpPr txBox="1"/>
            <p:nvPr userDrawn="1"/>
          </p:nvSpPr>
          <p:spPr>
            <a:xfrm>
              <a:off x="8063159" y="5920887"/>
              <a:ext cx="1351413" cy="2793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00" kern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Single Use</a:t>
              </a:r>
            </a:p>
          </p:txBody>
        </p:sp>
        <p:sp>
          <p:nvSpPr>
            <p:cNvPr id="21" name="文本框 20"/>
            <p:cNvSpPr txBox="1"/>
            <p:nvPr userDrawn="1"/>
          </p:nvSpPr>
          <p:spPr>
            <a:xfrm>
              <a:off x="9376859" y="5920887"/>
              <a:ext cx="1351413" cy="2298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00" kern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Filter</a:t>
              </a:r>
            </a:p>
          </p:txBody>
        </p:sp>
      </p:grpSp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90" y="288175"/>
            <a:ext cx="2367763" cy="507535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/>
              <a:t>A-GEN-01-02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5896610"/>
            <a:ext cx="2743200" cy="365125"/>
          </a:xfrm>
        </p:spPr>
        <p:txBody>
          <a:bodyPr/>
          <a:lstStyle/>
          <a:p>
            <a:fld id="{7E432D05-FBB4-4F6F-A369-6DFA110D7E3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2023/5/25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形 1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0588" y="6364570"/>
            <a:ext cx="10410825" cy="19050"/>
          </a:xfrm>
          <a:prstGeom prst="rect">
            <a:avLst/>
          </a:prstGeom>
        </p:spPr>
      </p:pic>
      <p:pic>
        <p:nvPicPr>
          <p:cNvPr id="39" name="图形 38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5486400" cy="1217240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>
            <a:off x="2139435" y="6486360"/>
            <a:ext cx="7913130" cy="279307"/>
            <a:chOff x="2815142" y="5920887"/>
            <a:chExt cx="7913130" cy="279307"/>
          </a:xfrm>
        </p:grpSpPr>
        <p:sp>
          <p:nvSpPr>
            <p:cNvPr id="8" name="矩形 7"/>
            <p:cNvSpPr/>
            <p:nvPr userDrawn="1"/>
          </p:nvSpPr>
          <p:spPr>
            <a:xfrm>
              <a:off x="2846094" y="5930053"/>
              <a:ext cx="1275980" cy="217059"/>
            </a:xfrm>
            <a:prstGeom prst="rect">
              <a:avLst/>
            </a:prstGeom>
            <a:solidFill>
              <a:srgbClr val="0050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4159790" y="5930053"/>
              <a:ext cx="1275980" cy="21705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 userDrawn="1"/>
          </p:nvSpPr>
          <p:spPr>
            <a:xfrm>
              <a:off x="5473486" y="5928359"/>
              <a:ext cx="1275980" cy="21705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 userDrawn="1"/>
          </p:nvSpPr>
          <p:spPr>
            <a:xfrm>
              <a:off x="6787182" y="5928359"/>
              <a:ext cx="1275980" cy="217058"/>
            </a:xfrm>
            <a:prstGeom prst="rect">
              <a:avLst/>
            </a:prstGeom>
            <a:solidFill>
              <a:srgbClr val="F6B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 userDrawn="1"/>
          </p:nvSpPr>
          <p:spPr>
            <a:xfrm>
              <a:off x="8100878" y="5928359"/>
              <a:ext cx="1275980" cy="21705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 userDrawn="1"/>
          </p:nvSpPr>
          <p:spPr>
            <a:xfrm>
              <a:off x="9414576" y="5926001"/>
              <a:ext cx="1275980" cy="217058"/>
            </a:xfrm>
            <a:prstGeom prst="rect">
              <a:avLst/>
            </a:prstGeom>
            <a:solidFill>
              <a:srgbClr val="E734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 userDrawn="1"/>
          </p:nvSpPr>
          <p:spPr>
            <a:xfrm>
              <a:off x="2815142" y="5920887"/>
              <a:ext cx="1344648" cy="279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Serum-free Medium</a:t>
              </a:r>
            </a:p>
          </p:txBody>
        </p:sp>
        <p:sp>
          <p:nvSpPr>
            <p:cNvPr id="17" name="文本框 16"/>
            <p:cNvSpPr txBox="1"/>
            <p:nvPr userDrawn="1"/>
          </p:nvSpPr>
          <p:spPr>
            <a:xfrm>
              <a:off x="4356070" y="5920887"/>
              <a:ext cx="883419" cy="2793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00" kern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Bioreactor</a:t>
              </a:r>
            </a:p>
          </p:txBody>
        </p:sp>
        <p:sp>
          <p:nvSpPr>
            <p:cNvPr id="18" name="文本框 17"/>
            <p:cNvSpPr txBox="1"/>
            <p:nvPr userDrawn="1"/>
          </p:nvSpPr>
          <p:spPr>
            <a:xfrm>
              <a:off x="5435769" y="5920887"/>
              <a:ext cx="1351413" cy="2793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00" kern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Process Equipment</a:t>
              </a:r>
            </a:p>
          </p:txBody>
        </p:sp>
        <p:sp>
          <p:nvSpPr>
            <p:cNvPr id="19" name="文本框 18"/>
            <p:cNvSpPr txBox="1"/>
            <p:nvPr userDrawn="1"/>
          </p:nvSpPr>
          <p:spPr>
            <a:xfrm>
              <a:off x="6745612" y="5920887"/>
              <a:ext cx="1351413" cy="2793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00" kern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Detection Reagents</a:t>
              </a:r>
            </a:p>
          </p:txBody>
        </p:sp>
        <p:sp>
          <p:nvSpPr>
            <p:cNvPr id="20" name="文本框 19"/>
            <p:cNvSpPr txBox="1"/>
            <p:nvPr userDrawn="1"/>
          </p:nvSpPr>
          <p:spPr>
            <a:xfrm>
              <a:off x="8063159" y="5920887"/>
              <a:ext cx="1351413" cy="2793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00" kern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Single Use</a:t>
              </a:r>
            </a:p>
          </p:txBody>
        </p:sp>
        <p:sp>
          <p:nvSpPr>
            <p:cNvPr id="21" name="文本框 20"/>
            <p:cNvSpPr txBox="1"/>
            <p:nvPr userDrawn="1"/>
          </p:nvSpPr>
          <p:spPr>
            <a:xfrm>
              <a:off x="9376859" y="5920887"/>
              <a:ext cx="1351413" cy="2298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00" kern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Filter</a:t>
              </a:r>
            </a:p>
          </p:txBody>
        </p:sp>
      </p:grpSp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90" y="288175"/>
            <a:ext cx="2367763" cy="507535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/>
              <a:t>A-GEN-01-02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5896610"/>
            <a:ext cx="2743200" cy="365125"/>
          </a:xfrm>
        </p:spPr>
        <p:txBody>
          <a:bodyPr/>
          <a:lstStyle/>
          <a:p>
            <a:fld id="{7E432D05-FBB4-4F6F-A369-6DFA110D7E3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90" y="288175"/>
            <a:ext cx="2367763" cy="507535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/>
              <a:t>A-GEN-01-02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32D05-FBB4-4F6F-A369-6DFA110D7E3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2023/5/25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90" y="288175"/>
            <a:ext cx="2367763" cy="507535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/>
              <a:t>A-GEN-01-02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32D05-FBB4-4F6F-A369-6DFA110D7E3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2023/5/25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1723" y="-11723"/>
            <a:ext cx="6150369" cy="4771291"/>
          </a:xfrm>
          <a:prstGeom prst="rect">
            <a:avLst/>
          </a:prstGeom>
        </p:spPr>
      </p:pic>
      <p:sp>
        <p:nvSpPr>
          <p:cNvPr id="7" name="任意多边形: 形状 16"/>
          <p:cNvSpPr/>
          <p:nvPr userDrawn="1"/>
        </p:nvSpPr>
        <p:spPr>
          <a:xfrm flipV="1">
            <a:off x="3009372" y="6468421"/>
            <a:ext cx="9200249" cy="400110"/>
          </a:xfrm>
          <a:custGeom>
            <a:avLst/>
            <a:gdLst>
              <a:gd name="connsiteX0" fmla="*/ 0 w 9200249"/>
              <a:gd name="connsiteY0" fmla="*/ 0 h 290750"/>
              <a:gd name="connsiteX1" fmla="*/ 9200249 w 9200249"/>
              <a:gd name="connsiteY1" fmla="*/ 0 h 290750"/>
              <a:gd name="connsiteX2" fmla="*/ 9200249 w 9200249"/>
              <a:gd name="connsiteY2" fmla="*/ 290750 h 290750"/>
              <a:gd name="connsiteX3" fmla="*/ 142922 w 9200249"/>
              <a:gd name="connsiteY3" fmla="*/ 290750 h 29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0249" h="290750">
                <a:moveTo>
                  <a:pt x="0" y="0"/>
                </a:moveTo>
                <a:lnTo>
                  <a:pt x="9200249" y="0"/>
                </a:lnTo>
                <a:lnTo>
                  <a:pt x="9200249" y="290750"/>
                </a:lnTo>
                <a:lnTo>
                  <a:pt x="142922" y="29075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TextBox 12"/>
          <p:cNvSpPr txBox="1"/>
          <p:nvPr userDrawn="1"/>
        </p:nvSpPr>
        <p:spPr>
          <a:xfrm>
            <a:off x="10071140" y="6517478"/>
            <a:ext cx="19450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0050B5"/>
                </a:solidFill>
                <a:latin typeface="思源黑体 CN Normal" panose="020B0400000000000000" pitchFamily="34" charset="-128"/>
                <a:ea typeface="思源黑体 CN Normal" panose="020B0400000000000000" pitchFamily="34" charset="-128"/>
              </a:rPr>
              <a:t>www.duoningbio.com</a:t>
            </a:r>
            <a:endParaRPr lang="ko-KR" altLang="en-US" sz="1200" dirty="0">
              <a:solidFill>
                <a:srgbClr val="0050B5"/>
              </a:solidFill>
              <a:latin typeface="思源黑体 CN Normal" panose="020B0400000000000000" pitchFamily="34" charset="-128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90" y="288175"/>
            <a:ext cx="2367763" cy="507535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/>
              <a:t>A-GEN-01-02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32D05-FBB4-4F6F-A369-6DFA110D7E3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形 1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0588" y="6364570"/>
            <a:ext cx="10410825" cy="19050"/>
          </a:xfrm>
          <a:prstGeom prst="rect">
            <a:avLst/>
          </a:prstGeom>
        </p:spPr>
      </p:pic>
      <p:pic>
        <p:nvPicPr>
          <p:cNvPr id="39" name="图形 38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5486400" cy="1217240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>
            <a:off x="2139435" y="6486360"/>
            <a:ext cx="7913130" cy="279307"/>
            <a:chOff x="2815142" y="5920887"/>
            <a:chExt cx="7913130" cy="279307"/>
          </a:xfrm>
        </p:grpSpPr>
        <p:sp>
          <p:nvSpPr>
            <p:cNvPr id="8" name="矩形 7"/>
            <p:cNvSpPr/>
            <p:nvPr userDrawn="1"/>
          </p:nvSpPr>
          <p:spPr>
            <a:xfrm>
              <a:off x="2846094" y="5930053"/>
              <a:ext cx="1275980" cy="217059"/>
            </a:xfrm>
            <a:prstGeom prst="rect">
              <a:avLst/>
            </a:prstGeom>
            <a:solidFill>
              <a:srgbClr val="0050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4159790" y="5930053"/>
              <a:ext cx="1275980" cy="21705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 userDrawn="1"/>
          </p:nvSpPr>
          <p:spPr>
            <a:xfrm>
              <a:off x="5473486" y="5928359"/>
              <a:ext cx="1275980" cy="21705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 userDrawn="1"/>
          </p:nvSpPr>
          <p:spPr>
            <a:xfrm>
              <a:off x="6787182" y="5928359"/>
              <a:ext cx="1275980" cy="217058"/>
            </a:xfrm>
            <a:prstGeom prst="rect">
              <a:avLst/>
            </a:prstGeom>
            <a:solidFill>
              <a:srgbClr val="F6B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 userDrawn="1"/>
          </p:nvSpPr>
          <p:spPr>
            <a:xfrm>
              <a:off x="8100878" y="5928359"/>
              <a:ext cx="1275980" cy="21705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 userDrawn="1"/>
          </p:nvSpPr>
          <p:spPr>
            <a:xfrm>
              <a:off x="9414576" y="5926001"/>
              <a:ext cx="1275980" cy="217058"/>
            </a:xfrm>
            <a:prstGeom prst="rect">
              <a:avLst/>
            </a:prstGeom>
            <a:solidFill>
              <a:srgbClr val="E734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 userDrawn="1"/>
          </p:nvSpPr>
          <p:spPr>
            <a:xfrm>
              <a:off x="2815142" y="5920887"/>
              <a:ext cx="1344648" cy="279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Serum-free Medium</a:t>
              </a:r>
              <a:endParaRPr lang="zh-CN" altLang="en-US" sz="9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16"/>
            <p:cNvSpPr txBox="1"/>
            <p:nvPr userDrawn="1"/>
          </p:nvSpPr>
          <p:spPr>
            <a:xfrm>
              <a:off x="4356070" y="5920887"/>
              <a:ext cx="883419" cy="2793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00" kern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Bioreactor</a:t>
              </a:r>
              <a:endParaRPr lang="zh-CN" altLang="en-US" sz="90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8" name="文本框 17"/>
            <p:cNvSpPr txBox="1"/>
            <p:nvPr userDrawn="1"/>
          </p:nvSpPr>
          <p:spPr>
            <a:xfrm>
              <a:off x="5435769" y="5920887"/>
              <a:ext cx="1351413" cy="2793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00" kern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Process Equipment</a:t>
              </a:r>
              <a:endParaRPr lang="zh-CN" altLang="en-US" sz="90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9" name="文本框 18"/>
            <p:cNvSpPr txBox="1"/>
            <p:nvPr userDrawn="1"/>
          </p:nvSpPr>
          <p:spPr>
            <a:xfrm>
              <a:off x="6745612" y="5920887"/>
              <a:ext cx="1351413" cy="2793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00" kern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Detection Reagents</a:t>
              </a:r>
              <a:endParaRPr lang="zh-CN" altLang="en-US" sz="90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0" name="文本框 19"/>
            <p:cNvSpPr txBox="1"/>
            <p:nvPr userDrawn="1"/>
          </p:nvSpPr>
          <p:spPr>
            <a:xfrm>
              <a:off x="8063159" y="5920887"/>
              <a:ext cx="1351413" cy="2793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00" kern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Single Use</a:t>
              </a:r>
              <a:endParaRPr lang="zh-CN" altLang="en-US" sz="90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文本框 20"/>
            <p:cNvSpPr txBox="1"/>
            <p:nvPr userDrawn="1"/>
          </p:nvSpPr>
          <p:spPr>
            <a:xfrm>
              <a:off x="9376859" y="5920887"/>
              <a:ext cx="1351413" cy="2298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900" kern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Filter</a:t>
              </a:r>
              <a:endParaRPr lang="zh-CN" altLang="en-US" sz="90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90" y="288175"/>
            <a:ext cx="2367763" cy="507535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/>
              <a:t>A-GEN-01-02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5896610"/>
            <a:ext cx="2743200" cy="365125"/>
          </a:xfrm>
        </p:spPr>
        <p:txBody>
          <a:bodyPr/>
          <a:lstStyle/>
          <a:p>
            <a:fld id="{7E432D05-FBB4-4F6F-A369-6DFA110D7E3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0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TextBox 12"/>
          <p:cNvSpPr txBox="1"/>
          <p:nvPr userDrawn="1"/>
        </p:nvSpPr>
        <p:spPr>
          <a:xfrm>
            <a:off x="10108615" y="6397558"/>
            <a:ext cx="19450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latin typeface="思源黑体 CN Normal" panose="020B0400000000000000" pitchFamily="34" charset="-128"/>
                <a:ea typeface="思源黑体 CN Normal" panose="020B0400000000000000" pitchFamily="34" charset="-128"/>
              </a:rPr>
              <a:t>www.cma-lab.com</a:t>
            </a:r>
            <a:endParaRPr lang="ko-KR" altLang="en-US" sz="1200" dirty="0">
              <a:solidFill>
                <a:schemeClr val="bg1"/>
              </a:solidFill>
              <a:latin typeface="思源黑体 CN Normal" panose="020B0400000000000000" pitchFamily="34" charset="-128"/>
            </a:endParaRPr>
          </a:p>
        </p:txBody>
      </p:sp>
      <p:pic>
        <p:nvPicPr>
          <p:cNvPr id="2" name="图形 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52068" y="-16328"/>
            <a:ext cx="5139932" cy="52018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04" y="231513"/>
            <a:ext cx="2587443" cy="5546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4804" y="398841"/>
            <a:ext cx="1529140" cy="527289"/>
          </a:xfrm>
          <a:prstGeom prst="rect">
            <a:avLst/>
          </a:prstGeom>
        </p:spPr>
      </p:pic>
      <p:sp>
        <p:nvSpPr>
          <p:cNvPr id="3" name="TextBox 12"/>
          <p:cNvSpPr txBox="1"/>
          <p:nvPr userDrawn="1"/>
        </p:nvSpPr>
        <p:spPr>
          <a:xfrm>
            <a:off x="10071140" y="6383338"/>
            <a:ext cx="19450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latin typeface="思源黑体 CN Normal" panose="020B0400000000000000" pitchFamily="34" charset="-128"/>
                <a:ea typeface="思源黑体 CN Normal" panose="020B0400000000000000" pitchFamily="34" charset="-128"/>
              </a:rPr>
              <a:t>www.duoningbio.com</a:t>
            </a:r>
            <a:endParaRPr lang="ko-KR" altLang="en-US" sz="1200" dirty="0">
              <a:solidFill>
                <a:schemeClr val="bg1"/>
              </a:solidFill>
              <a:latin typeface="思源黑体 CN Normal" panose="020B0400000000000000" pitchFamily="34" charset="-128"/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0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形 15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52068" y="-16328"/>
            <a:ext cx="5139932" cy="5201859"/>
          </a:xfrm>
          <a:prstGeom prst="rect">
            <a:avLst/>
          </a:prstGeom>
        </p:spPr>
      </p:pic>
      <p:sp>
        <p:nvSpPr>
          <p:cNvPr id="18" name="Frequently, your initial font choice is taken out of your awesome hands also we are companies often specify a typeface, or even a set of fonts,  part of their brand guides However…"/>
          <p:cNvSpPr txBox="1"/>
          <p:nvPr userDrawn="1"/>
        </p:nvSpPr>
        <p:spPr>
          <a:xfrm>
            <a:off x="1819836" y="4064736"/>
            <a:ext cx="3689754" cy="1580914"/>
          </a:xfrm>
          <a:prstGeom prst="rect">
            <a:avLst/>
          </a:prstGeom>
          <a:ln w="12700">
            <a:miter lim="400000"/>
          </a:ln>
        </p:spPr>
        <p:txBody>
          <a:bodyPr wrap="square" lIns="54372" tIns="54372" rIns="54372" bIns="54372">
            <a:spAutoFit/>
          </a:bodyPr>
          <a:lstStyle/>
          <a:p>
            <a:pPr>
              <a:lnSpc>
                <a:spcPts val="1400"/>
              </a:lnSpc>
              <a:spcBef>
                <a:spcPts val="250"/>
              </a:spcBef>
              <a:defRPr sz="2400">
                <a:latin typeface="+mn-lt"/>
                <a:ea typeface="+mn-ea"/>
                <a:cs typeface="+mn-cs"/>
                <a:sym typeface="Helvetica"/>
              </a:defRPr>
            </a:pPr>
            <a:r>
              <a:rPr lang="zh-CN" altLang="en-US" sz="900" dirty="0">
                <a:solidFill>
                  <a:srgbClr val="4EC3E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上海多宁生物科技有限公司</a:t>
            </a:r>
          </a:p>
          <a:p>
            <a:pPr>
              <a:lnSpc>
                <a:spcPts val="1400"/>
              </a:lnSpc>
              <a:spcBef>
                <a:spcPts val="250"/>
              </a:spcBef>
              <a:defRPr sz="2400">
                <a:latin typeface="+mn-lt"/>
                <a:ea typeface="+mn-ea"/>
                <a:cs typeface="+mn-cs"/>
                <a:sym typeface="Helvetica"/>
              </a:defRPr>
            </a:pPr>
            <a:r>
              <a:rPr lang="en-US" altLang="zh-CN" sz="900" dirty="0">
                <a:solidFill>
                  <a:srgbClr val="4EC3E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Add:</a:t>
            </a:r>
            <a:r>
              <a:rPr lang="zh-CN" altLang="en-US" sz="900" dirty="0">
                <a:solidFill>
                  <a:srgbClr val="4EC3E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上海市松江区民强路</a:t>
            </a:r>
            <a:r>
              <a:rPr lang="en-US" altLang="zh-CN" sz="900" dirty="0">
                <a:solidFill>
                  <a:srgbClr val="4EC3E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1525</a:t>
            </a:r>
            <a:r>
              <a:rPr lang="zh-CN" altLang="en-US" sz="900" dirty="0">
                <a:solidFill>
                  <a:srgbClr val="4EC3E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号申田新办公领地</a:t>
            </a:r>
            <a:r>
              <a:rPr lang="en-US" altLang="zh-CN" sz="900" dirty="0">
                <a:solidFill>
                  <a:srgbClr val="4EC3E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30</a:t>
            </a:r>
            <a:r>
              <a:rPr lang="zh-CN" altLang="en-US" sz="900" dirty="0">
                <a:solidFill>
                  <a:srgbClr val="4EC3E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幢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250"/>
              </a:spcBef>
              <a:spcAft>
                <a:spcPts val="0"/>
              </a:spcAft>
              <a:buClrTx/>
              <a:buSzTx/>
              <a:buFontTx/>
              <a:buNone/>
              <a:defRPr sz="2400">
                <a:latin typeface="+mn-lt"/>
                <a:ea typeface="+mn-ea"/>
                <a:cs typeface="+mn-cs"/>
                <a:sym typeface="Helvetica"/>
              </a:defRPr>
            </a:pPr>
            <a:r>
              <a:rPr lang="en-US" altLang="zh-CN" sz="900" dirty="0">
                <a:solidFill>
                  <a:srgbClr val="4EC3E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Tel: 86 -021 – 64340155         E-mail: marketing@duoningbio.com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250"/>
              </a:spcBef>
              <a:spcAft>
                <a:spcPts val="0"/>
              </a:spcAft>
              <a:buClrTx/>
              <a:buSzTx/>
              <a:buFontTx/>
              <a:buNone/>
              <a:defRPr sz="2400">
                <a:latin typeface="+mn-lt"/>
                <a:ea typeface="+mn-ea"/>
                <a:cs typeface="+mn-cs"/>
                <a:sym typeface="Helvetica"/>
              </a:defRPr>
            </a:pPr>
            <a:r>
              <a:rPr lang="en-US" altLang="zh-CN" sz="900" dirty="0">
                <a:solidFill>
                  <a:srgbClr val="4EC3E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www.duoningbio.com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250"/>
              </a:spcBef>
              <a:spcAft>
                <a:spcPts val="0"/>
              </a:spcAft>
              <a:buClrTx/>
              <a:buSzTx/>
              <a:buFontTx/>
              <a:buNone/>
              <a:defRPr sz="2400">
                <a:latin typeface="+mn-lt"/>
                <a:ea typeface="+mn-ea"/>
                <a:cs typeface="+mn-cs"/>
                <a:sym typeface="Helvetica"/>
              </a:defRPr>
            </a:pPr>
            <a:endParaRPr lang="en-US" altLang="zh-CN" sz="900" dirty="0">
              <a:solidFill>
                <a:srgbClr val="4EC3E0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ts val="1400"/>
              </a:lnSpc>
              <a:spcBef>
                <a:spcPts val="250"/>
              </a:spcBef>
              <a:defRPr sz="2400">
                <a:latin typeface="+mn-lt"/>
                <a:ea typeface="+mn-ea"/>
                <a:cs typeface="+mn-cs"/>
                <a:sym typeface="Helvetica"/>
              </a:defRPr>
            </a:pPr>
            <a:endParaRPr lang="en-US" altLang="zh-CN" sz="900" dirty="0">
              <a:solidFill>
                <a:srgbClr val="4EC3E0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ts val="1400"/>
              </a:lnSpc>
              <a:spcBef>
                <a:spcPts val="250"/>
              </a:spcBef>
              <a:defRPr sz="2400">
                <a:latin typeface="+mn-lt"/>
                <a:ea typeface="+mn-ea"/>
                <a:cs typeface="+mn-cs"/>
                <a:sym typeface="Helvetica"/>
              </a:defRPr>
            </a:pPr>
            <a:endParaRPr lang="en-US" altLang="zh-CN" sz="900" dirty="0">
              <a:solidFill>
                <a:srgbClr val="4EC3E0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8" y="4094895"/>
            <a:ext cx="827443" cy="82744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56" y="427373"/>
            <a:ext cx="2534875" cy="54335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38" y="5406393"/>
            <a:ext cx="827443" cy="827443"/>
          </a:xfrm>
          <a:prstGeom prst="rect">
            <a:avLst/>
          </a:prstGeom>
        </p:spPr>
      </p:pic>
      <p:sp>
        <p:nvSpPr>
          <p:cNvPr id="17" name="Frequently, your initial font choice is taken out of your awesome hands also we are companies often specify a typeface, or even a set of fonts,  part of their brand guides However…"/>
          <p:cNvSpPr txBox="1"/>
          <p:nvPr userDrawn="1"/>
        </p:nvSpPr>
        <p:spPr>
          <a:xfrm>
            <a:off x="1819836" y="5342320"/>
            <a:ext cx="3689754" cy="1557020"/>
          </a:xfrm>
          <a:prstGeom prst="rect">
            <a:avLst/>
          </a:prstGeom>
          <a:ln w="12700">
            <a:miter lim="400000"/>
          </a:ln>
        </p:spPr>
        <p:txBody>
          <a:bodyPr wrap="square" lIns="54372" tIns="54372" rIns="54372" bIns="54372">
            <a:spAutoFit/>
          </a:bodyPr>
          <a:lstStyle/>
          <a:p>
            <a:pPr>
              <a:lnSpc>
                <a:spcPts val="1400"/>
              </a:lnSpc>
              <a:spcBef>
                <a:spcPts val="250"/>
              </a:spcBef>
              <a:defRPr sz="2400">
                <a:latin typeface="+mn-lt"/>
                <a:ea typeface="+mn-ea"/>
                <a:cs typeface="+mn-cs"/>
                <a:sym typeface="Helvetica"/>
              </a:defRPr>
            </a:pPr>
            <a:r>
              <a:rPr lang="zh-CN" altLang="en-US" sz="900" dirty="0">
                <a:solidFill>
                  <a:srgbClr val="4EC3E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熙迈（上海）检测技术服务有限公司</a:t>
            </a:r>
          </a:p>
          <a:p>
            <a:pPr>
              <a:lnSpc>
                <a:spcPts val="1400"/>
              </a:lnSpc>
              <a:spcBef>
                <a:spcPts val="250"/>
              </a:spcBef>
              <a:defRPr sz="2400">
                <a:latin typeface="+mn-lt"/>
                <a:ea typeface="+mn-ea"/>
                <a:cs typeface="+mn-cs"/>
                <a:sym typeface="Helvetica"/>
              </a:defRPr>
            </a:pPr>
            <a:r>
              <a:rPr lang="en-US" altLang="zh-CN" sz="900" dirty="0">
                <a:solidFill>
                  <a:srgbClr val="4EC3E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Add:</a:t>
            </a:r>
            <a:r>
              <a:rPr lang="zh-CN" altLang="en-US" sz="900" dirty="0">
                <a:solidFill>
                  <a:srgbClr val="4EC3E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上海市</a:t>
            </a:r>
            <a:r>
              <a:rPr lang="en-US" altLang="zh-CN" sz="900" dirty="0">
                <a:solidFill>
                  <a:srgbClr val="4EC3E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 </a:t>
            </a:r>
            <a:r>
              <a:rPr lang="zh-CN" altLang="en-US" sz="900" dirty="0">
                <a:solidFill>
                  <a:srgbClr val="4EC3E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浦东新区川沙路</a:t>
            </a:r>
            <a:r>
              <a:rPr lang="en-US" altLang="zh-CN" sz="900" dirty="0">
                <a:solidFill>
                  <a:srgbClr val="4EC3E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669</a:t>
            </a:r>
            <a:r>
              <a:rPr lang="zh-CN" altLang="en-US" sz="900" dirty="0">
                <a:solidFill>
                  <a:srgbClr val="4EC3E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号曹路创意空间</a:t>
            </a:r>
            <a:r>
              <a:rPr lang="en-US" altLang="zh-CN" sz="900" dirty="0">
                <a:solidFill>
                  <a:srgbClr val="4EC3E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626</a:t>
            </a:r>
            <a:r>
              <a:rPr lang="zh-CN" altLang="en-US" sz="900" dirty="0">
                <a:solidFill>
                  <a:srgbClr val="4EC3E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室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250"/>
              </a:spcBef>
              <a:spcAft>
                <a:spcPts val="0"/>
              </a:spcAft>
              <a:buClrTx/>
              <a:buSzTx/>
              <a:buFontTx/>
              <a:buNone/>
              <a:defRPr sz="2400">
                <a:latin typeface="+mn-lt"/>
                <a:ea typeface="+mn-ea"/>
                <a:cs typeface="+mn-cs"/>
                <a:sym typeface="Helvetica"/>
              </a:defRPr>
            </a:pPr>
            <a:r>
              <a:rPr lang="en-US" altLang="zh-CN" sz="900" dirty="0">
                <a:solidFill>
                  <a:srgbClr val="4EC3E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Tel: 86 -021 – 60870371       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250"/>
              </a:spcBef>
              <a:spcAft>
                <a:spcPts val="0"/>
              </a:spcAft>
              <a:buClrTx/>
              <a:buSzTx/>
              <a:buFontTx/>
              <a:buNone/>
              <a:defRPr sz="2400">
                <a:latin typeface="+mn-lt"/>
                <a:ea typeface="+mn-ea"/>
                <a:cs typeface="+mn-cs"/>
                <a:sym typeface="Helvetica"/>
              </a:defRPr>
            </a:pPr>
            <a:r>
              <a:rPr lang="en-US" altLang="zh-CN" sz="900" dirty="0">
                <a:solidFill>
                  <a:srgbClr val="4EC3E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www.cma-lab.com</a:t>
            </a:r>
          </a:p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250"/>
              </a:spcBef>
              <a:spcAft>
                <a:spcPts val="0"/>
              </a:spcAft>
              <a:buClrTx/>
              <a:buSzTx/>
              <a:buFontTx/>
              <a:buNone/>
              <a:defRPr sz="2400">
                <a:latin typeface="+mn-lt"/>
                <a:ea typeface="+mn-ea"/>
                <a:cs typeface="+mn-cs"/>
                <a:sym typeface="Helvetica"/>
              </a:defRPr>
            </a:pPr>
            <a:endParaRPr lang="en-US" altLang="zh-CN" sz="900" dirty="0">
              <a:solidFill>
                <a:srgbClr val="4EC3E0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ts val="1400"/>
              </a:lnSpc>
              <a:spcBef>
                <a:spcPts val="250"/>
              </a:spcBef>
              <a:defRPr sz="2400">
                <a:latin typeface="+mn-lt"/>
                <a:ea typeface="+mn-ea"/>
                <a:cs typeface="+mn-cs"/>
                <a:sym typeface="Helvetica"/>
              </a:defRPr>
            </a:pPr>
            <a:endParaRPr lang="en-US" altLang="zh-CN" sz="900" dirty="0">
              <a:solidFill>
                <a:srgbClr val="4EC3E0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>
              <a:lnSpc>
                <a:spcPts val="1400"/>
              </a:lnSpc>
              <a:spcBef>
                <a:spcPts val="250"/>
              </a:spcBef>
              <a:defRPr sz="2400">
                <a:latin typeface="+mn-lt"/>
                <a:ea typeface="+mn-ea"/>
                <a:cs typeface="+mn-cs"/>
                <a:sym typeface="Helvetica"/>
              </a:defRPr>
            </a:pPr>
            <a:endParaRPr lang="en-US" altLang="zh-CN" sz="900" dirty="0">
              <a:solidFill>
                <a:srgbClr val="4EC3E0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666562"/>
          </a:xfrm>
          <a:prstGeom prst="rect">
            <a:avLst/>
          </a:prstGeom>
        </p:spPr>
      </p:pic>
      <p:pic>
        <p:nvPicPr>
          <p:cNvPr id="9" name="图形 8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93963" y="1493582"/>
            <a:ext cx="4210821" cy="4210821"/>
          </a:xfrm>
          <a:prstGeom prst="rect">
            <a:avLst/>
          </a:prstGeom>
        </p:spPr>
      </p:pic>
      <p:sp>
        <p:nvSpPr>
          <p:cNvPr id="11" name="任意多边形: 形状 16"/>
          <p:cNvSpPr/>
          <p:nvPr userDrawn="1"/>
        </p:nvSpPr>
        <p:spPr>
          <a:xfrm flipV="1">
            <a:off x="3009372" y="6468421"/>
            <a:ext cx="9200249" cy="400110"/>
          </a:xfrm>
          <a:custGeom>
            <a:avLst/>
            <a:gdLst>
              <a:gd name="connsiteX0" fmla="*/ 0 w 9200249"/>
              <a:gd name="connsiteY0" fmla="*/ 0 h 290750"/>
              <a:gd name="connsiteX1" fmla="*/ 9200249 w 9200249"/>
              <a:gd name="connsiteY1" fmla="*/ 0 h 290750"/>
              <a:gd name="connsiteX2" fmla="*/ 9200249 w 9200249"/>
              <a:gd name="connsiteY2" fmla="*/ 290750 h 290750"/>
              <a:gd name="connsiteX3" fmla="*/ 142922 w 9200249"/>
              <a:gd name="connsiteY3" fmla="*/ 290750 h 29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0249" h="290750">
                <a:moveTo>
                  <a:pt x="0" y="0"/>
                </a:moveTo>
                <a:lnTo>
                  <a:pt x="9200249" y="0"/>
                </a:lnTo>
                <a:lnTo>
                  <a:pt x="9200249" y="290750"/>
                </a:lnTo>
                <a:lnTo>
                  <a:pt x="142922" y="29075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TextBox 12"/>
          <p:cNvSpPr txBox="1"/>
          <p:nvPr userDrawn="1"/>
        </p:nvSpPr>
        <p:spPr>
          <a:xfrm>
            <a:off x="10071140" y="6517478"/>
            <a:ext cx="19450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rgbClr val="0050B5"/>
                </a:solidFill>
                <a:latin typeface="思源黑体 CN Normal" panose="020B0400000000000000" pitchFamily="34" charset="-128"/>
                <a:ea typeface="思源黑体 CN Normal" panose="020B0400000000000000" pitchFamily="34" charset="-128"/>
              </a:rPr>
              <a:t>www.cma-lab.com</a:t>
            </a:r>
            <a:endParaRPr lang="ko-KR" altLang="en-US" sz="1200" dirty="0">
              <a:solidFill>
                <a:srgbClr val="0050B5"/>
              </a:solidFill>
              <a:latin typeface="思源黑体 CN Normal" panose="020B0400000000000000" pitchFamily="34" charset="-128"/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90" y="288175"/>
            <a:ext cx="2367763" cy="507535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/>
              <a:t>A-GEN-01-02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32D05-FBB4-4F6F-A369-6DFA110D7E3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altLang="zh-CN"/>
              <a:t>A-GEN-01-02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32D05-FBB4-4F6F-A369-6DFA110D7E3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altLang="zh-CN"/>
              <a:t>A-GEN-01-02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32D05-FBB4-4F6F-A369-6DFA110D7E3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zh-CN"/>
              <a:t>A-GEN-01-02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32D05-FBB4-4F6F-A369-6DFA110D7E3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zh-CN"/>
              <a:t>A-GEN-01-02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32D05-FBB4-4F6F-A369-6DFA110D7E3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zh-CN"/>
              <a:t>A-GEN-01-02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32D05-FBB4-4F6F-A369-6DFA110D7E3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zh-CN"/>
              <a:t>A-GEN-01-02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32D05-FBB4-4F6F-A369-6DFA110D7E3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zh-CN"/>
              <a:t>A-GEN-01-02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32D05-FBB4-4F6F-A369-6DFA110D7E3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zh-CN"/>
              <a:t>A-GEN-01-02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32D05-FBB4-4F6F-A369-6DFA110D7E3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zh-CN"/>
              <a:t>A-GEN-01-02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32D05-FBB4-4F6F-A369-6DFA110D7E3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zh-CN"/>
              <a:t>A-GEN-01-02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32D05-FBB4-4F6F-A369-6DFA110D7E3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zh-CN"/>
              <a:t>A-GEN-01-02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32D05-FBB4-4F6F-A369-6DFA110D7E3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3" Type="http://schemas.openxmlformats.org/officeDocument/2006/relationships/tags" Target="../tags/tag54.xml"/><Relationship Id="rId7" Type="http://schemas.openxmlformats.org/officeDocument/2006/relationships/slideLayout" Target="../slideLayouts/slideLayout19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65.xml"/><Relationship Id="rId3" Type="http://schemas.openxmlformats.org/officeDocument/2006/relationships/tags" Target="../tags/tag60.xml"/><Relationship Id="rId7" Type="http://schemas.openxmlformats.org/officeDocument/2006/relationships/tags" Target="../tags/tag64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10" Type="http://schemas.openxmlformats.org/officeDocument/2006/relationships/notesSlide" Target="../notesSlides/notesSlide9.xml"/><Relationship Id="rId4" Type="http://schemas.openxmlformats.org/officeDocument/2006/relationships/tags" Target="../tags/tag61.xml"/><Relationship Id="rId9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73.xml"/><Relationship Id="rId3" Type="http://schemas.openxmlformats.org/officeDocument/2006/relationships/tags" Target="../tags/tag68.xml"/><Relationship Id="rId7" Type="http://schemas.openxmlformats.org/officeDocument/2006/relationships/tags" Target="../tags/tag72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10" Type="http://schemas.openxmlformats.org/officeDocument/2006/relationships/notesSlide" Target="../notesSlides/notesSlide10.xml"/><Relationship Id="rId4" Type="http://schemas.openxmlformats.org/officeDocument/2006/relationships/tags" Target="../tags/tag69.xml"/><Relationship Id="rId9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81.xml"/><Relationship Id="rId3" Type="http://schemas.openxmlformats.org/officeDocument/2006/relationships/tags" Target="../tags/tag76.xml"/><Relationship Id="rId7" Type="http://schemas.openxmlformats.org/officeDocument/2006/relationships/tags" Target="../tags/tag80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10" Type="http://schemas.openxmlformats.org/officeDocument/2006/relationships/notesSlide" Target="../notesSlides/notesSlide11.xml"/><Relationship Id="rId4" Type="http://schemas.openxmlformats.org/officeDocument/2006/relationships/tags" Target="../tags/tag77.xml"/><Relationship Id="rId9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89.xml"/><Relationship Id="rId3" Type="http://schemas.openxmlformats.org/officeDocument/2006/relationships/tags" Target="../tags/tag84.xml"/><Relationship Id="rId7" Type="http://schemas.openxmlformats.org/officeDocument/2006/relationships/tags" Target="../tags/tag88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tags" Target="../tags/tag87.xml"/><Relationship Id="rId5" Type="http://schemas.openxmlformats.org/officeDocument/2006/relationships/tags" Target="../tags/tag86.xml"/><Relationship Id="rId10" Type="http://schemas.openxmlformats.org/officeDocument/2006/relationships/notesSlide" Target="../notesSlides/notesSlide12.xml"/><Relationship Id="rId4" Type="http://schemas.openxmlformats.org/officeDocument/2006/relationships/tags" Target="../tags/tag85.xml"/><Relationship Id="rId9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97.xml"/><Relationship Id="rId3" Type="http://schemas.openxmlformats.org/officeDocument/2006/relationships/tags" Target="../tags/tag92.xml"/><Relationship Id="rId7" Type="http://schemas.openxmlformats.org/officeDocument/2006/relationships/tags" Target="../tags/tag96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10" Type="http://schemas.openxmlformats.org/officeDocument/2006/relationships/notesSlide" Target="../notesSlides/notesSlide13.xml"/><Relationship Id="rId4" Type="http://schemas.openxmlformats.org/officeDocument/2006/relationships/tags" Target="../tags/tag93.xml"/><Relationship Id="rId9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05.xml"/><Relationship Id="rId3" Type="http://schemas.openxmlformats.org/officeDocument/2006/relationships/tags" Target="../tags/tag100.xml"/><Relationship Id="rId7" Type="http://schemas.openxmlformats.org/officeDocument/2006/relationships/tags" Target="../tags/tag104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10" Type="http://schemas.openxmlformats.org/officeDocument/2006/relationships/notesSlide" Target="../notesSlides/notesSlide14.xml"/><Relationship Id="rId4" Type="http://schemas.openxmlformats.org/officeDocument/2006/relationships/tags" Target="../tags/tag101.xml"/><Relationship Id="rId9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11.xml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12.xml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9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13" Type="http://schemas.openxmlformats.org/officeDocument/2006/relationships/tags" Target="../tags/tag34.xml"/><Relationship Id="rId18" Type="http://schemas.openxmlformats.org/officeDocument/2006/relationships/tags" Target="../tags/tag39.xml"/><Relationship Id="rId3" Type="http://schemas.openxmlformats.org/officeDocument/2006/relationships/tags" Target="../tags/tag24.xml"/><Relationship Id="rId21" Type="http://schemas.openxmlformats.org/officeDocument/2006/relationships/slideLayout" Target="../slideLayouts/slideLayout13.xml"/><Relationship Id="rId7" Type="http://schemas.openxmlformats.org/officeDocument/2006/relationships/tags" Target="../tags/tag28.xml"/><Relationship Id="rId12" Type="http://schemas.openxmlformats.org/officeDocument/2006/relationships/tags" Target="../tags/tag33.xml"/><Relationship Id="rId17" Type="http://schemas.openxmlformats.org/officeDocument/2006/relationships/tags" Target="../tags/tag38.xml"/><Relationship Id="rId2" Type="http://schemas.openxmlformats.org/officeDocument/2006/relationships/tags" Target="../tags/tag23.xml"/><Relationship Id="rId16" Type="http://schemas.openxmlformats.org/officeDocument/2006/relationships/tags" Target="../tags/tag37.xml"/><Relationship Id="rId20" Type="http://schemas.openxmlformats.org/officeDocument/2006/relationships/tags" Target="../tags/tag41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tags" Target="../tags/tag32.xml"/><Relationship Id="rId5" Type="http://schemas.openxmlformats.org/officeDocument/2006/relationships/tags" Target="../tags/tag26.xml"/><Relationship Id="rId15" Type="http://schemas.openxmlformats.org/officeDocument/2006/relationships/tags" Target="../tags/tag36.xml"/><Relationship Id="rId10" Type="http://schemas.openxmlformats.org/officeDocument/2006/relationships/tags" Target="../tags/tag31.xml"/><Relationship Id="rId19" Type="http://schemas.openxmlformats.org/officeDocument/2006/relationships/tags" Target="../tags/tag40.xml"/><Relationship Id="rId4" Type="http://schemas.openxmlformats.org/officeDocument/2006/relationships/tags" Target="../tags/tag25.xml"/><Relationship Id="rId9" Type="http://schemas.openxmlformats.org/officeDocument/2006/relationships/tags" Target="../tags/tag30.xml"/><Relationship Id="rId14" Type="http://schemas.openxmlformats.org/officeDocument/2006/relationships/tags" Target="../tags/tag35.xml"/><Relationship Id="rId2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notesSlide" Target="../notesSlides/notesSlide6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slideLayout" Target="../slideLayouts/slideLayout15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7" Type="http://schemas.openxmlformats.org/officeDocument/2006/relationships/notesSlide" Target="../notesSlides/notesSlide7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slideLayout" Target="../slideLayouts/slideLayout17.xml"/><Relationship Id="rId5" Type="http://schemas.openxmlformats.org/officeDocument/2006/relationships/tags" Target="../tags/tag51.xml"/><Relationship Id="rId4" Type="http://schemas.openxmlformats.org/officeDocument/2006/relationships/tags" Target="../tags/tag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副标题 4"/>
          <p:cNvSpPr txBox="1"/>
          <p:nvPr/>
        </p:nvSpPr>
        <p:spPr>
          <a:xfrm>
            <a:off x="634588" y="4455242"/>
            <a:ext cx="3600611" cy="338554"/>
          </a:xfrm>
          <a:prstGeom prst="roundRect">
            <a:avLst>
              <a:gd name="adj" fmla="val 0"/>
            </a:avLst>
          </a:prstGeom>
          <a:noFill/>
          <a:ln w="3175">
            <a:noFill/>
          </a:ln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400" dirty="0">
                <a:solidFill>
                  <a:srgbClr val="DBDBDB"/>
                </a:solidFill>
                <a:latin typeface="Abadi" panose="020B0604020104020204" pitchFamily="34" charset="0"/>
                <a:ea typeface="思源黑体"/>
                <a:sym typeface="+mn-ea"/>
              </a:rPr>
              <a:t>服务生命科学，助力人类健康</a:t>
            </a:r>
            <a:endParaRPr lang="en-US" altLang="zh-CN" sz="1400" dirty="0">
              <a:solidFill>
                <a:srgbClr val="DBDBDB"/>
              </a:solidFill>
              <a:latin typeface="Abadi" panose="020B0604020104020204" pitchFamily="34" charset="0"/>
              <a:ea typeface="思源黑体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34313" y="3743313"/>
            <a:ext cx="81728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lang="zh-CN" altLang="en-US" sz="2000" spc="-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eiti SC"/>
              </a:rPr>
              <a:t>值得</a:t>
            </a:r>
            <a:r>
              <a:rPr lang="zh-CN" altLang="en-US" sz="2000" spc="-5" dirty="0">
                <a:solidFill>
                  <a:schemeClr val="bg1"/>
                </a:solidFill>
                <a:uFill>
                  <a:solidFill>
                    <a:srgbClr val="BEBEBE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  <a:cs typeface="Heiti SC"/>
              </a:rPr>
              <a:t>信赖合作的第</a:t>
            </a:r>
            <a:r>
              <a:rPr lang="zh-CN" altLang="en-US" sz="2000" dirty="0">
                <a:solidFill>
                  <a:schemeClr val="bg1"/>
                </a:solidFill>
                <a:uFill>
                  <a:solidFill>
                    <a:srgbClr val="BEBEBE"/>
                  </a:solidFill>
                </a:uFill>
                <a:latin typeface="微软雅黑" panose="020B0503020204020204" pitchFamily="34" charset="-122"/>
                <a:ea typeface="微软雅黑" panose="020B0503020204020204" pitchFamily="34" charset="-122"/>
                <a:cs typeface="Heiti SC"/>
              </a:rPr>
              <a:t>三</a:t>
            </a:r>
            <a:r>
              <a:rPr lang="zh-CN" altLang="en-US" sz="2000" spc="-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eiti SC"/>
              </a:rPr>
              <a:t>方 </a:t>
            </a:r>
            <a:r>
              <a:rPr lang="en-US" altLang="zh-CN" sz="2000" spc="-5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GxP</a:t>
            </a:r>
            <a:r>
              <a:rPr lang="en-US" altLang="zh-CN" sz="2000" spc="-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spc="-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合规性</a:t>
            </a:r>
            <a:r>
              <a:rPr lang="zh-CN" altLang="en-US" sz="2000" spc="-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eiti SC"/>
              </a:rPr>
              <a:t>服务机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eiti SC"/>
              </a:rPr>
              <a:t>构</a:t>
            </a:r>
          </a:p>
        </p:txBody>
      </p:sp>
      <p:sp>
        <p:nvSpPr>
          <p:cNvPr id="26" name="矩形 25"/>
          <p:cNvSpPr/>
          <p:nvPr/>
        </p:nvSpPr>
        <p:spPr>
          <a:xfrm>
            <a:off x="634313" y="2840679"/>
            <a:ext cx="85385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4000" b="1" spc="-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iti SC"/>
                <a:cs typeface="Heiti SC"/>
              </a:rPr>
              <a:t>熙迈合规服务</a:t>
            </a:r>
            <a:r>
              <a:rPr lang="en-US" altLang="zh-CN" sz="4000" b="1" spc="-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iti SC"/>
                <a:cs typeface="Heiti SC"/>
              </a:rPr>
              <a:t>-</a:t>
            </a:r>
            <a:r>
              <a:rPr lang="zh-CN" altLang="en-US" sz="4000" b="1" spc="-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iti SC"/>
                <a:cs typeface="Heiti SC"/>
              </a:rPr>
              <a:t>无菌生产设施</a:t>
            </a:r>
            <a:endParaRPr lang="en-US" altLang="zh-CN" sz="4000" b="1" spc="-5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iti SC"/>
              <a:cs typeface="Heiti SC"/>
            </a:endParaRPr>
          </a:p>
          <a:p>
            <a:pPr>
              <a:spcBef>
                <a:spcPct val="0"/>
              </a:spcBef>
            </a:pP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iti SC"/>
              <a:cs typeface="Heiti SC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75228" y="1743320"/>
            <a:ext cx="205697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/>
            <a:r>
              <a:rPr lang="en-US" altLang="zh-CN" sz="7200" dirty="0">
                <a:solidFill>
                  <a:srgbClr val="4EC3E0"/>
                </a:solidFill>
                <a:latin typeface="思源黑体 CN Heavy" panose="020B0A00000000000000" charset="-122"/>
                <a:ea typeface="思源黑体"/>
              </a:rPr>
              <a:t>2023</a:t>
            </a:r>
            <a:endParaRPr lang="zh-CN" altLang="en-US" sz="7200" dirty="0">
              <a:solidFill>
                <a:srgbClr val="4EC3E0"/>
              </a:solidFill>
              <a:latin typeface="思源黑体 CN Heavy" panose="020B0A00000000000000" charset="-122"/>
              <a:ea typeface="思源黑体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34365" y="5105400"/>
            <a:ext cx="4064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DBDBDB"/>
                </a:solidFill>
                <a:latin typeface="Abadi" panose="020B0604020104020204" pitchFamily="34" charset="0"/>
                <a:ea typeface="思源黑体"/>
                <a:sym typeface="+mn-ea"/>
              </a:rPr>
              <a:t>做有温度的服务！</a:t>
            </a:r>
            <a:endParaRPr lang="zh-CN" altLang="en-US" sz="1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0"/>
          <p:cNvSpPr/>
          <p:nvPr>
            <p:custDataLst>
              <p:tags r:id="rId2"/>
            </p:custDataLst>
          </p:nvPr>
        </p:nvSpPr>
        <p:spPr>
          <a:xfrm>
            <a:off x="457181" y="1676413"/>
            <a:ext cx="11277690" cy="4572036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92100" dir="5400000" sx="101000" sy="101000" algn="t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635" y="269240"/>
            <a:ext cx="6571615" cy="685800"/>
          </a:xfrm>
          <a:prstGeom prst="rect">
            <a:avLst/>
          </a:prstGeom>
          <a:noFill/>
        </p:spPr>
        <p:txBody>
          <a:bodyPr wrap="square" lIns="63500" tIns="25400" rIns="63500" bIns="25400" rtlCol="0" anchor="t" anchorCtr="0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400" b="1" spc="2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400000000000000" pitchFamily="34" charset="-122"/>
              </a:rPr>
              <a:t>无菌生产设施· </a:t>
            </a:r>
            <a:r>
              <a:rPr lang="zh-CN" altLang="en-US" sz="2400" spc="2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400000000000000" pitchFamily="34" charset="-122"/>
              </a:rPr>
              <a:t>验证&amp;确认服务</a:t>
            </a:r>
          </a:p>
        </p:txBody>
      </p:sp>
      <p:sp>
        <p:nvSpPr>
          <p:cNvPr id="15" name="Title 6"/>
          <p:cNvSpPr txBox="1"/>
          <p:nvPr>
            <p:custDataLst>
              <p:tags r:id="rId4"/>
            </p:custDataLst>
          </p:nvPr>
        </p:nvSpPr>
        <p:spPr>
          <a:xfrm>
            <a:off x="761983" y="2581925"/>
            <a:ext cx="5809634" cy="336171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279400" lvl="0" indent="-279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400" spc="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消毒剂验证</a:t>
            </a:r>
          </a:p>
          <a:p>
            <a:pPr lvl="0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</a:pPr>
            <a:r>
              <a:rPr altLang="zh-CN" sz="1400" spc="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</a:t>
            </a:r>
            <a:r>
              <a:rPr lang="zh-CN" altLang="en-US" sz="1400" spc="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依据消毒剂种类，环境菌类，微生物载体种类（通常是不锈钢，玻璃，彩钢板等）设计消毒及中和方案，确保消毒达到预期效果。</a:t>
            </a:r>
          </a:p>
          <a:p>
            <a:pPr marL="279400" lvl="0" indent="-279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400" spc="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消毒效果验证</a:t>
            </a:r>
          </a:p>
          <a:p>
            <a:pPr lvl="0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</a:pPr>
            <a:r>
              <a:rPr altLang="zh-CN" sz="1400" spc="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</a:t>
            </a:r>
            <a:r>
              <a:rPr lang="zh-CN" altLang="en-US" sz="1400" spc="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确认VHP或臭氧等空间消毒措施，达到预期消毒效果。提供方案（含风险评估）、测试执行、报告的完整交付服务</a:t>
            </a:r>
          </a:p>
          <a:p>
            <a:pPr marL="279400" lvl="0" indent="-279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en-US" altLang="zh-CN" sz="1400" spc="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HEPA完整性确认（ISO14644-3）</a:t>
            </a:r>
          </a:p>
          <a:p>
            <a:pPr marL="742950" lvl="1" indent="-285750" fontAlgn="ctr">
              <a:lnSpc>
                <a:spcPct val="120000"/>
              </a:lnSpc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</a:pPr>
            <a:r>
              <a:rPr lang="zh-CN" altLang="en-US" sz="1400" spc="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光度计法 （常用）</a:t>
            </a:r>
          </a:p>
          <a:p>
            <a:pPr marL="742950" lvl="1" indent="-285750" fontAlgn="ctr">
              <a:lnSpc>
                <a:spcPct val="120000"/>
              </a:lnSpc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</a:pPr>
            <a:r>
              <a:rPr lang="zh-CN" altLang="en-US" sz="1400" spc="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粒子法（高级别洁净区，极低的发尘量，减少测试过程中的气溶胶污染）</a:t>
            </a:r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9"/>
          <a:srcRect/>
          <a:stretch>
            <a:fillRect/>
          </a:stretch>
        </p:blipFill>
        <p:spPr>
          <a:xfrm>
            <a:off x="6572250" y="2503805"/>
            <a:ext cx="5061585" cy="324421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160" h="6240">
                <a:moveTo>
                  <a:pt x="0" y="0"/>
                </a:moveTo>
                <a:lnTo>
                  <a:pt x="8160" y="0"/>
                </a:lnTo>
                <a:lnTo>
                  <a:pt x="8160" y="6240"/>
                </a:lnTo>
                <a:lnTo>
                  <a:pt x="0" y="624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D9BAB972-F28C-0C44-9D1C-0CC3551861F0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23825" y="1677670"/>
            <a:ext cx="10596245" cy="68135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b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1" indent="0">
              <a:buFont typeface="Arial" panose="020B0604020202020204" pitchFamily="34" charset="0"/>
              <a:buNone/>
            </a:pPr>
            <a:r>
              <a:rPr kumimoji="0" lang="zh-CN" altLang="en-US" sz="2800" b="1" i="0" spc="200" noProof="0" dirty="0">
                <a:ln w="3175">
                  <a:noFill/>
                  <a:prstDash val="dash"/>
                </a:ln>
                <a:solidFill>
                  <a:schemeClr val="dk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无菌保证相关</a:t>
            </a:r>
            <a:r>
              <a:rPr kumimoji="0" lang="en-US" altLang="zh-CN" sz="2800" b="1" i="0" spc="200" noProof="0" dirty="0">
                <a:ln w="3175">
                  <a:noFill/>
                  <a:prstDash val="dash"/>
                </a:ln>
                <a:solidFill>
                  <a:schemeClr val="dk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2800" b="1" spc="200" noProof="0" dirty="0">
                <a:ln w="3175">
                  <a:noFill/>
                  <a:prstDash val="dash"/>
                </a:ln>
                <a:solidFill>
                  <a:schemeClr val="dk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验证</a:t>
            </a:r>
            <a:r>
              <a:rPr lang="en-US" altLang="zh-CN" sz="2800" b="1" spc="200" noProof="0" dirty="0">
                <a:ln w="3175">
                  <a:noFill/>
                  <a:prstDash val="dash"/>
                </a:ln>
                <a:solidFill>
                  <a:schemeClr val="dk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2800" b="1" spc="200" noProof="0" dirty="0">
                <a:ln w="3175">
                  <a:noFill/>
                  <a:prstDash val="dash"/>
                </a:ln>
                <a:solidFill>
                  <a:schemeClr val="dk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确认服务</a:t>
            </a:r>
            <a:endParaRPr kumimoji="0" lang="zh-CN" altLang="en-US" sz="2800" b="1" i="0" spc="200" noProof="0" dirty="0">
              <a:ln w="3175">
                <a:noFill/>
                <a:prstDash val="dash"/>
              </a:ln>
              <a:solidFill>
                <a:schemeClr val="dk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7" name="等腰三角形 16"/>
          <p:cNvSpPr/>
          <p:nvPr>
            <p:custDataLst>
              <p:tags r:id="rId3"/>
            </p:custDataLst>
          </p:nvPr>
        </p:nvSpPr>
        <p:spPr>
          <a:xfrm flipV="1">
            <a:off x="5778500" y="0"/>
            <a:ext cx="635005" cy="381003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等腰三角形 17"/>
          <p:cNvSpPr/>
          <p:nvPr>
            <p:custDataLst>
              <p:tags r:id="rId4"/>
            </p:custDataLst>
          </p:nvPr>
        </p:nvSpPr>
        <p:spPr>
          <a:xfrm>
            <a:off x="5778500" y="6477000"/>
            <a:ext cx="635005" cy="381003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菱形 18"/>
          <p:cNvSpPr/>
          <p:nvPr>
            <p:custDataLst>
              <p:tags r:id="rId5"/>
            </p:custDataLst>
          </p:nvPr>
        </p:nvSpPr>
        <p:spPr>
          <a:xfrm>
            <a:off x="4397823" y="1654655"/>
            <a:ext cx="3396343" cy="3396343"/>
          </a:xfrm>
          <a:prstGeom prst="diamond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文本框 19"/>
          <p:cNvSpPr txBox="1"/>
          <p:nvPr>
            <p:custDataLst>
              <p:tags r:id="rId6"/>
            </p:custDataLst>
          </p:nvPr>
        </p:nvSpPr>
        <p:spPr>
          <a:xfrm>
            <a:off x="4511675" y="2286000"/>
            <a:ext cx="3162300" cy="19812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800" b="1" spc="120" dirty="0">
                <a:solidFill>
                  <a:schemeClr val="l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400000000000000" pitchFamily="34" charset="-122"/>
              </a:rPr>
              <a:t>无菌生产设施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800" b="1" spc="120" dirty="0">
                <a:solidFill>
                  <a:schemeClr val="l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400000000000000" pitchFamily="34" charset="-122"/>
              </a:rPr>
              <a:t>HVAC</a:t>
            </a:r>
          </a:p>
        </p:txBody>
      </p:sp>
      <p:sp>
        <p:nvSpPr>
          <p:cNvPr id="21" name="Title 6"/>
          <p:cNvSpPr txBox="1"/>
          <p:nvPr>
            <p:custDataLst>
              <p:tags r:id="rId7"/>
            </p:custDataLst>
          </p:nvPr>
        </p:nvSpPr>
        <p:spPr>
          <a:xfrm>
            <a:off x="609600" y="1066800"/>
            <a:ext cx="3788410" cy="47244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1600" spc="100" dirty="0">
                <a:ln w="3175">
                  <a:noFill/>
                  <a:prstDash val="dash"/>
                </a:ln>
                <a:solidFill>
                  <a:schemeClr val="l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无菌生产设施GMP合规服务-HVAC</a:t>
            </a:r>
          </a:p>
          <a:p>
            <a:pPr marL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1600" b="1" spc="100" dirty="0">
                <a:ln w="3175">
                  <a:noFill/>
                  <a:prstDash val="dash"/>
                </a:ln>
                <a:solidFill>
                  <a:schemeClr val="l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验证策略</a:t>
            </a:r>
          </a:p>
          <a:p>
            <a:pPr marL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1600" b="1" spc="100" dirty="0">
                <a:ln w="3175">
                  <a:noFill/>
                  <a:prstDash val="dash"/>
                </a:ln>
                <a:solidFill>
                  <a:schemeClr val="l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ISPE C&amp;Q 第二版 线性模型</a:t>
            </a:r>
            <a:endParaRPr lang="zh-CN" altLang="en-US" sz="1600" b="1" spc="100" dirty="0">
              <a:ln w="3175">
                <a:noFill/>
                <a:prstDash val="dash"/>
              </a:ln>
              <a:solidFill>
                <a:schemeClr val="lt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2" name="Title 6"/>
          <p:cNvSpPr txBox="1"/>
          <p:nvPr>
            <p:custDataLst>
              <p:tags r:id="rId8"/>
            </p:custDataLst>
          </p:nvPr>
        </p:nvSpPr>
        <p:spPr>
          <a:xfrm>
            <a:off x="8077217" y="1066794"/>
            <a:ext cx="3505225" cy="4724413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</a:pPr>
            <a:r>
              <a:rPr lang="zh-CN" altLang="en-US" sz="1800" b="1" spc="4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主要依据：</a:t>
            </a:r>
          </a:p>
          <a:p>
            <a:pPr marL="254000" lvl="0" indent="-2540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400" spc="4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中国GMP及其相关附录</a:t>
            </a:r>
          </a:p>
          <a:p>
            <a:pPr marL="254000" lvl="0" indent="-2540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en-US" altLang="zh-CN" sz="1400" spc="4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EU GMP及其相关附录</a:t>
            </a:r>
          </a:p>
          <a:p>
            <a:pPr marL="254000" lvl="0" indent="-2540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en-US" altLang="zh-CN" sz="1400" spc="4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WHO GMP及其相关附录</a:t>
            </a:r>
          </a:p>
          <a:p>
            <a:pPr marL="254000" lvl="0" indent="-2540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en-US" altLang="zh-CN" sz="1400" spc="4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ISO 14644系列</a:t>
            </a:r>
          </a:p>
          <a:p>
            <a:pPr marL="254000" lvl="0" indent="-2540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en-US" altLang="zh-CN" sz="1400" spc="4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IEST-G-CC-1001～1004</a:t>
            </a:r>
          </a:p>
          <a:p>
            <a:pPr marL="254000" lvl="0" indent="-2540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en-US" altLang="zh-CN" sz="1400" spc="4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ISPE 相关指南</a:t>
            </a:r>
          </a:p>
          <a:p>
            <a:pPr lvl="0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</a:pPr>
            <a:r>
              <a:rPr lang="en-US" altLang="zh-CN" sz="1400" spc="4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ISPE Baseline   卷3：无菌药品生产设施（第二版） </a:t>
            </a:r>
          </a:p>
          <a:p>
            <a:pPr lvl="0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</a:pPr>
            <a:r>
              <a:rPr lang="en-US" altLang="zh-CN" sz="1400" spc="4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ISPE Baseline   卷6：生物药品生产设施（第二版）</a:t>
            </a:r>
          </a:p>
          <a:p>
            <a:pPr lvl="0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</a:pPr>
            <a:r>
              <a:rPr lang="en-US" altLang="zh-CN" sz="1400" spc="4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ISPE GPG：HVAC </a:t>
            </a:r>
          </a:p>
          <a:p>
            <a:pPr lvl="0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</a:pPr>
            <a:r>
              <a:rPr lang="en-US" altLang="zh-CN" sz="1400" spc="4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ISPE GPG：空气过滤器</a:t>
            </a: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7" name="等腰三角形 16"/>
          <p:cNvSpPr/>
          <p:nvPr>
            <p:custDataLst>
              <p:tags r:id="rId3"/>
            </p:custDataLst>
          </p:nvPr>
        </p:nvSpPr>
        <p:spPr>
          <a:xfrm flipV="1">
            <a:off x="5778500" y="0"/>
            <a:ext cx="635005" cy="381003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等腰三角形 17"/>
          <p:cNvSpPr/>
          <p:nvPr>
            <p:custDataLst>
              <p:tags r:id="rId4"/>
            </p:custDataLst>
          </p:nvPr>
        </p:nvSpPr>
        <p:spPr>
          <a:xfrm>
            <a:off x="5778500" y="6477000"/>
            <a:ext cx="635005" cy="381003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菱形 18"/>
          <p:cNvSpPr/>
          <p:nvPr>
            <p:custDataLst>
              <p:tags r:id="rId5"/>
            </p:custDataLst>
          </p:nvPr>
        </p:nvSpPr>
        <p:spPr>
          <a:xfrm>
            <a:off x="4397823" y="1654655"/>
            <a:ext cx="3396343" cy="3396343"/>
          </a:xfrm>
          <a:prstGeom prst="diamond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文本框 19"/>
          <p:cNvSpPr txBox="1"/>
          <p:nvPr>
            <p:custDataLst>
              <p:tags r:id="rId6"/>
            </p:custDataLst>
          </p:nvPr>
        </p:nvSpPr>
        <p:spPr>
          <a:xfrm>
            <a:off x="4511675" y="2286000"/>
            <a:ext cx="3162300" cy="19812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800" b="1" spc="120" dirty="0">
                <a:solidFill>
                  <a:schemeClr val="l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400000000000000" pitchFamily="34" charset="-122"/>
              </a:rPr>
              <a:t>无菌生产设施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800" b="1" spc="120" dirty="0">
                <a:solidFill>
                  <a:schemeClr val="l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400000000000000" pitchFamily="34" charset="-122"/>
              </a:rPr>
              <a:t>HVAC</a:t>
            </a:r>
          </a:p>
        </p:txBody>
      </p:sp>
      <p:sp>
        <p:nvSpPr>
          <p:cNvPr id="21" name="Title 6"/>
          <p:cNvSpPr txBox="1"/>
          <p:nvPr>
            <p:custDataLst>
              <p:tags r:id="rId7"/>
            </p:custDataLst>
          </p:nvPr>
        </p:nvSpPr>
        <p:spPr>
          <a:xfrm>
            <a:off x="609600" y="1066800"/>
            <a:ext cx="3788410" cy="47244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1600" spc="100" dirty="0">
                <a:ln w="3175">
                  <a:noFill/>
                  <a:prstDash val="dash"/>
                </a:ln>
                <a:solidFill>
                  <a:schemeClr val="l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无菌生产设施GMP合规服务-HVAC</a:t>
            </a:r>
          </a:p>
          <a:p>
            <a:pPr marL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1600" b="1" spc="100">
                <a:ln w="3175">
                  <a:noFill/>
                  <a:prstDash val="dash"/>
                </a:ln>
                <a:solidFill>
                  <a:schemeClr val="l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验证关键点</a:t>
            </a:r>
          </a:p>
          <a:p>
            <a:pPr marL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1600" b="1" spc="100">
                <a:ln w="3175">
                  <a:noFill/>
                  <a:prstDash val="dash"/>
                </a:ln>
                <a:solidFill>
                  <a:schemeClr val="l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常规验证项目</a:t>
            </a:r>
            <a:endParaRPr lang="zh-CN" altLang="en-US" sz="1600" b="1" spc="100">
              <a:ln w="3175">
                <a:noFill/>
                <a:prstDash val="dash"/>
              </a:ln>
              <a:solidFill>
                <a:schemeClr val="lt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endParaRPr lang="zh-CN" altLang="en-US" sz="1600" spc="100">
              <a:ln w="3175">
                <a:noFill/>
                <a:prstDash val="dash"/>
              </a:ln>
              <a:solidFill>
                <a:schemeClr val="lt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endParaRPr lang="zh-CN" altLang="en-US" sz="1600" spc="100">
              <a:ln w="3175">
                <a:noFill/>
                <a:prstDash val="dash"/>
              </a:ln>
              <a:solidFill>
                <a:schemeClr val="lt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2" name="Title 6"/>
          <p:cNvSpPr txBox="1"/>
          <p:nvPr>
            <p:custDataLst>
              <p:tags r:id="rId8"/>
            </p:custDataLst>
          </p:nvPr>
        </p:nvSpPr>
        <p:spPr>
          <a:xfrm>
            <a:off x="7673340" y="1273175"/>
            <a:ext cx="4037965" cy="47244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 indent="0" fontAlgn="auto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1600" b="1" spc="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验证关键点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742950" lvl="1" indent="-285750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设计合规性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742950" lvl="1" indent="-285750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房间风险评估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742950" lvl="1" indent="-285750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预测试（含在验证费用中），并给出整改建议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常规验证项目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742950" lvl="1" indent="-285750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altLang="zh-CN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IQ</a:t>
            </a:r>
            <a:r>
              <a:rPr lang="zh-CN" altLang="en-US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（包含但不限于：）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200150" lvl="2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文档确认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200150" lvl="2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组件安装确认（含洁净室布局确认）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200150" lvl="2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风管确认（含布局确认，测漏确认）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742950" lvl="1" indent="-285750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altLang="zh-CN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OQ</a:t>
            </a:r>
            <a:r>
              <a:rPr lang="zh-CN" altLang="en-US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（包含但不限于：）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200150" lvl="2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风量及换气次数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200150" lvl="2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高效过滤器完整性测试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200150" lvl="2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压差</a:t>
            </a:r>
            <a:r>
              <a:rPr altLang="zh-CN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噪声</a:t>
            </a:r>
            <a:r>
              <a:rPr altLang="zh-CN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照度</a:t>
            </a:r>
            <a:r>
              <a:rPr altLang="zh-CN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温湿度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200150" lvl="2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静态悬浮粒子</a:t>
            </a:r>
            <a:r>
              <a:rPr altLang="zh-CN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自净时间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742950" lvl="1" indent="-285750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altLang="zh-CN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PQ/RQ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200150" lvl="2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三静三动（悬浮粒子，浮游菌，沉降菌，表面菌）</a:t>
            </a:r>
            <a:endParaRPr lang="zh-CN" altLang="en-US" sz="1000" spc="4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7" name="等腰三角形 16"/>
          <p:cNvSpPr/>
          <p:nvPr>
            <p:custDataLst>
              <p:tags r:id="rId3"/>
            </p:custDataLst>
          </p:nvPr>
        </p:nvSpPr>
        <p:spPr>
          <a:xfrm flipV="1">
            <a:off x="5778500" y="0"/>
            <a:ext cx="635005" cy="381003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等腰三角形 17"/>
          <p:cNvSpPr/>
          <p:nvPr>
            <p:custDataLst>
              <p:tags r:id="rId4"/>
            </p:custDataLst>
          </p:nvPr>
        </p:nvSpPr>
        <p:spPr>
          <a:xfrm>
            <a:off x="5778500" y="6477000"/>
            <a:ext cx="635005" cy="381003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菱形 18"/>
          <p:cNvSpPr/>
          <p:nvPr>
            <p:custDataLst>
              <p:tags r:id="rId5"/>
            </p:custDataLst>
          </p:nvPr>
        </p:nvSpPr>
        <p:spPr>
          <a:xfrm>
            <a:off x="4397823" y="1654655"/>
            <a:ext cx="3396343" cy="3396343"/>
          </a:xfrm>
          <a:prstGeom prst="diamond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文本框 19"/>
          <p:cNvSpPr txBox="1"/>
          <p:nvPr>
            <p:custDataLst>
              <p:tags r:id="rId6"/>
            </p:custDataLst>
          </p:nvPr>
        </p:nvSpPr>
        <p:spPr>
          <a:xfrm>
            <a:off x="4511675" y="2286000"/>
            <a:ext cx="3162300" cy="19812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800" b="1" spc="120" dirty="0">
                <a:solidFill>
                  <a:schemeClr val="l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400000000000000" pitchFamily="34" charset="-122"/>
              </a:rPr>
              <a:t>无菌生产设施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800" b="1" spc="120" dirty="0">
                <a:solidFill>
                  <a:schemeClr val="l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隔离器/RABS</a:t>
            </a:r>
            <a:endParaRPr lang="zh-CN" altLang="en-US" sz="2800" b="1" spc="120" dirty="0">
              <a:solidFill>
                <a:schemeClr val="lt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" panose="020B0400000000000000" pitchFamily="34" charset="-122"/>
            </a:endParaRPr>
          </a:p>
        </p:txBody>
      </p:sp>
      <p:sp>
        <p:nvSpPr>
          <p:cNvPr id="21" name="Title 6"/>
          <p:cNvSpPr txBox="1"/>
          <p:nvPr>
            <p:custDataLst>
              <p:tags r:id="rId7"/>
            </p:custDataLst>
          </p:nvPr>
        </p:nvSpPr>
        <p:spPr>
          <a:xfrm>
            <a:off x="609600" y="1066800"/>
            <a:ext cx="3788410" cy="47244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1600" spc="100" dirty="0">
                <a:ln w="3175">
                  <a:noFill/>
                  <a:prstDash val="dash"/>
                </a:ln>
                <a:solidFill>
                  <a:schemeClr val="l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无菌生产设施GMP合规服务</a:t>
            </a:r>
          </a:p>
          <a:p>
            <a:pPr marL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1600" spc="100" dirty="0">
                <a:ln w="3175">
                  <a:noFill/>
                  <a:prstDash val="dash"/>
                </a:ln>
                <a:solidFill>
                  <a:schemeClr val="l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1600" spc="100">
                <a:ln w="3175">
                  <a:noFill/>
                  <a:prstDash val="dash"/>
                </a:ln>
                <a:solidFill>
                  <a:schemeClr val="l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隔离器/RABS</a:t>
            </a:r>
          </a:p>
          <a:p>
            <a:pPr marL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1600" b="1" spc="100">
                <a:ln w="3175">
                  <a:noFill/>
                  <a:prstDash val="dash"/>
                </a:ln>
                <a:solidFill>
                  <a:schemeClr val="l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验证策略</a:t>
            </a:r>
          </a:p>
          <a:p>
            <a:pPr marL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1600" b="1" spc="100">
                <a:ln w="3175">
                  <a:noFill/>
                  <a:prstDash val="dash"/>
                </a:ln>
                <a:solidFill>
                  <a:schemeClr val="l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ISPE C&amp;Q 第二版 线性模型</a:t>
            </a:r>
          </a:p>
          <a:p>
            <a:pPr marL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endParaRPr lang="zh-CN" altLang="en-US" sz="1600" spc="100" dirty="0">
              <a:ln w="3175">
                <a:noFill/>
                <a:prstDash val="dash"/>
              </a:ln>
              <a:solidFill>
                <a:schemeClr val="lt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endParaRPr lang="zh-CN" altLang="en-US" sz="1600" spc="100">
              <a:ln w="3175">
                <a:noFill/>
                <a:prstDash val="dash"/>
              </a:ln>
              <a:solidFill>
                <a:schemeClr val="lt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endParaRPr lang="zh-CN" altLang="en-US" sz="1600" spc="100">
              <a:ln w="3175">
                <a:noFill/>
                <a:prstDash val="dash"/>
              </a:ln>
              <a:solidFill>
                <a:schemeClr val="lt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2" name="Title 6"/>
          <p:cNvSpPr txBox="1"/>
          <p:nvPr>
            <p:custDataLst>
              <p:tags r:id="rId8"/>
            </p:custDataLst>
          </p:nvPr>
        </p:nvSpPr>
        <p:spPr>
          <a:xfrm>
            <a:off x="7673340" y="1273175"/>
            <a:ext cx="4037965" cy="47244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 indent="0" fontAlgn="auto">
              <a:lnSpc>
                <a:spcPct val="120000"/>
              </a:lnSpc>
              <a:buFont typeface="Arial" panose="020B0604020202020204" pitchFamily="34" charset="0"/>
            </a:pPr>
            <a:r>
              <a:rPr altLang="zh-CN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</a:t>
            </a:r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主要依据：</a:t>
            </a:r>
            <a:endPara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742950" lvl="1" indent="-285750" fontAlgn="auto">
              <a:lnSpc>
                <a:spcPct val="200000"/>
              </a:lnSpc>
              <a:buFont typeface="Wingdings" panose="05000000000000000000" charset="0"/>
              <a:buChar char="l"/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中国</a:t>
            </a:r>
            <a:r>
              <a:rPr altLang="zh-CN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GMP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及其相关附录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742950" lvl="1" indent="-285750" fontAlgn="auto">
              <a:lnSpc>
                <a:spcPct val="200000"/>
              </a:lnSpc>
              <a:buFont typeface="Wingdings" panose="05000000000000000000" charset="0"/>
              <a:buChar char="l"/>
            </a:pPr>
            <a:r>
              <a:rPr altLang="zh-CN" sz="1400" dirty="0" err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ChP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altLang="zh-CN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9206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无菌检查用隔离系统验证和应用指导原则</a:t>
            </a:r>
            <a:endParaRPr lang="zh-CN" altLang="en-US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742950" lvl="1" indent="-285750" fontAlgn="auto">
              <a:lnSpc>
                <a:spcPct val="200000"/>
              </a:lnSpc>
              <a:buFont typeface="Wingdings" panose="05000000000000000000" charset="0"/>
              <a:buChar char="l"/>
            </a:pPr>
            <a:r>
              <a:rPr altLang="zh-CN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PDA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altLang="zh-CN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TR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altLang="zh-CN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34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隔离罩系统验证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742950" lvl="1" indent="-285750" fontAlgn="auto">
              <a:lnSpc>
                <a:spcPct val="200000"/>
              </a:lnSpc>
              <a:buFont typeface="Wingdings" panose="05000000000000000000" charset="0"/>
              <a:buChar char="l"/>
            </a:pPr>
            <a:r>
              <a:rPr altLang="zh-CN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ISPE</a:t>
            </a: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相关指南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200150" lvl="2" indent="-285750" fontAlgn="auto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altLang="zh-CN"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ISPE Baseline</a:t>
            </a:r>
            <a:r>
              <a:rPr lang="zh-CN" altLang="en-US"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altLang="zh-CN" sz="1400">
                <a:solidFill>
                  <a:srgbClr val="44444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  </a:t>
            </a:r>
            <a:r>
              <a:rPr lang="zh-CN" altLang="zh-CN" sz="1400">
                <a:solidFill>
                  <a:srgbClr val="44444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卷</a:t>
            </a:r>
            <a:r>
              <a:rPr altLang="zh-CN" sz="1400">
                <a:solidFill>
                  <a:srgbClr val="44444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zh-CN" sz="1400">
                <a:solidFill>
                  <a:srgbClr val="44444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：无菌药品生产设施（第二版）</a:t>
            </a:r>
            <a:r>
              <a:rPr lang="zh-CN" altLang="zh-CN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endParaRPr lang="en-US" altLang="zh-CN" sz="14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200150" lvl="2" indent="-285750" fontAlgn="auto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altLang="zh-CN"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ISPE Baseline</a:t>
            </a:r>
            <a:r>
              <a:rPr lang="zh-CN" altLang="en-US"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altLang="zh-CN"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 </a:t>
            </a:r>
            <a:r>
              <a:rPr altLang="zh-CN" sz="1400">
                <a:solidFill>
                  <a:srgbClr val="44444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 </a:t>
            </a:r>
            <a:r>
              <a:rPr lang="zh-CN" altLang="zh-CN" sz="1400">
                <a:solidFill>
                  <a:srgbClr val="44444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卷</a:t>
            </a:r>
            <a:r>
              <a:rPr altLang="zh-CN" sz="1400">
                <a:solidFill>
                  <a:srgbClr val="44444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</a:t>
            </a:r>
            <a:r>
              <a:rPr lang="zh-CN" altLang="zh-CN" sz="1400">
                <a:solidFill>
                  <a:srgbClr val="44444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：生物药品生产设施（第二版）</a:t>
            </a:r>
            <a:endParaRPr lang="en-US" altLang="zh-CN" sz="1400" dirty="0">
              <a:solidFill>
                <a:srgbClr val="444444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200150" lvl="2" indent="-285750" fontAlgn="auto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altLang="zh-CN" sz="1400">
                <a:solidFill>
                  <a:srgbClr val="44444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ISPE GPG</a:t>
            </a:r>
            <a:r>
              <a:rPr lang="zh-CN" altLang="zh-CN" sz="1400">
                <a:solidFill>
                  <a:srgbClr val="44444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zh-CN" altLang="en-US" sz="1400">
                <a:solidFill>
                  <a:srgbClr val="44444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空气过滤器</a:t>
            </a:r>
            <a:endParaRPr lang="en-GB" altLang="zh-CN" sz="14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 indent="0" fontAlgn="auto">
              <a:lnSpc>
                <a:spcPct val="150000"/>
              </a:lnSpc>
              <a:buFont typeface="Arial" panose="020B0604020202020204" pitchFamily="34" charset="0"/>
            </a:pPr>
            <a:endParaRPr lang="zh-CN" altLang="en-US" sz="1400" spc="4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7" name="等腰三角形 16"/>
          <p:cNvSpPr/>
          <p:nvPr>
            <p:custDataLst>
              <p:tags r:id="rId3"/>
            </p:custDataLst>
          </p:nvPr>
        </p:nvSpPr>
        <p:spPr>
          <a:xfrm flipV="1">
            <a:off x="5778500" y="0"/>
            <a:ext cx="635005" cy="381003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等腰三角形 17"/>
          <p:cNvSpPr/>
          <p:nvPr>
            <p:custDataLst>
              <p:tags r:id="rId4"/>
            </p:custDataLst>
          </p:nvPr>
        </p:nvSpPr>
        <p:spPr>
          <a:xfrm>
            <a:off x="5778500" y="6477000"/>
            <a:ext cx="635005" cy="381003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菱形 18"/>
          <p:cNvSpPr/>
          <p:nvPr>
            <p:custDataLst>
              <p:tags r:id="rId5"/>
            </p:custDataLst>
          </p:nvPr>
        </p:nvSpPr>
        <p:spPr>
          <a:xfrm>
            <a:off x="4397823" y="1654655"/>
            <a:ext cx="3396343" cy="3396343"/>
          </a:xfrm>
          <a:prstGeom prst="diamond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文本框 19"/>
          <p:cNvSpPr txBox="1"/>
          <p:nvPr>
            <p:custDataLst>
              <p:tags r:id="rId6"/>
            </p:custDataLst>
          </p:nvPr>
        </p:nvSpPr>
        <p:spPr>
          <a:xfrm>
            <a:off x="4511675" y="2286000"/>
            <a:ext cx="3162300" cy="19812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800" b="1" spc="120" dirty="0">
                <a:solidFill>
                  <a:schemeClr val="l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400000000000000" pitchFamily="34" charset="-122"/>
              </a:rPr>
              <a:t>无菌生产设施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800" b="1" spc="120" dirty="0">
                <a:solidFill>
                  <a:schemeClr val="l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隔离器/RABS</a:t>
            </a:r>
            <a:endParaRPr lang="zh-CN" altLang="en-US" sz="2800" b="1" spc="120" dirty="0">
              <a:solidFill>
                <a:schemeClr val="lt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" panose="020B0400000000000000" pitchFamily="34" charset="-122"/>
            </a:endParaRPr>
          </a:p>
        </p:txBody>
      </p:sp>
      <p:sp>
        <p:nvSpPr>
          <p:cNvPr id="21" name="Title 6"/>
          <p:cNvSpPr txBox="1"/>
          <p:nvPr>
            <p:custDataLst>
              <p:tags r:id="rId7"/>
            </p:custDataLst>
          </p:nvPr>
        </p:nvSpPr>
        <p:spPr>
          <a:xfrm>
            <a:off x="609600" y="1066800"/>
            <a:ext cx="3788410" cy="47244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1600" spc="100" dirty="0">
                <a:ln w="3175">
                  <a:noFill/>
                  <a:prstDash val="dash"/>
                </a:ln>
                <a:solidFill>
                  <a:schemeClr val="l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无菌生产设施GMP合规服务-</a:t>
            </a:r>
          </a:p>
          <a:p>
            <a:pPr marL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1600" spc="100">
                <a:ln w="3175">
                  <a:noFill/>
                  <a:prstDash val="dash"/>
                </a:ln>
                <a:solidFill>
                  <a:schemeClr val="l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隔离器/RABS</a:t>
            </a:r>
            <a:endParaRPr lang="zh-CN" altLang="en-US" sz="1600" spc="100" dirty="0">
              <a:ln w="3175">
                <a:noFill/>
                <a:prstDash val="dash"/>
              </a:ln>
              <a:solidFill>
                <a:schemeClr val="lt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1600" b="1" spc="100">
                <a:ln w="3175">
                  <a:noFill/>
                  <a:prstDash val="dash"/>
                </a:ln>
                <a:solidFill>
                  <a:schemeClr val="l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验证关键点</a:t>
            </a:r>
          </a:p>
          <a:p>
            <a:pPr marL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1600" b="1" spc="100">
                <a:ln w="3175">
                  <a:noFill/>
                  <a:prstDash val="dash"/>
                </a:ln>
                <a:solidFill>
                  <a:schemeClr val="l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常规验证项目</a:t>
            </a:r>
            <a:endParaRPr lang="zh-CN" altLang="en-US" sz="1600" b="1" spc="100">
              <a:ln w="3175">
                <a:noFill/>
                <a:prstDash val="dash"/>
              </a:ln>
              <a:solidFill>
                <a:schemeClr val="lt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endParaRPr lang="zh-CN" altLang="en-US" sz="1600" spc="100">
              <a:ln w="3175">
                <a:noFill/>
                <a:prstDash val="dash"/>
              </a:ln>
              <a:solidFill>
                <a:schemeClr val="lt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endParaRPr lang="zh-CN" altLang="en-US" sz="1600" spc="100">
              <a:ln w="3175">
                <a:noFill/>
                <a:prstDash val="dash"/>
              </a:ln>
              <a:solidFill>
                <a:schemeClr val="lt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2" name="Title 6"/>
          <p:cNvSpPr txBox="1"/>
          <p:nvPr>
            <p:custDataLst>
              <p:tags r:id="rId8"/>
            </p:custDataLst>
          </p:nvPr>
        </p:nvSpPr>
        <p:spPr>
          <a:xfrm>
            <a:off x="7673340" y="1273175"/>
            <a:ext cx="4037965" cy="47244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 indent="0" fontAlgn="auto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1600" b="1" spc="4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验证关键点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742950" lvl="1" indent="-285750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VHP灭菌效果（特殊位点）</a:t>
            </a:r>
          </a:p>
          <a:p>
            <a:pPr marL="742950" lvl="1" indent="-285750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zh-CN" altLang="en-US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整体密封性</a:t>
            </a:r>
          </a:p>
          <a:p>
            <a:pPr indent="0" fontAlgn="auto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常规验证项目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742950" lvl="1" indent="-285750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altLang="zh-CN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IQ</a:t>
            </a:r>
            <a:r>
              <a:rPr lang="zh-CN" altLang="en-US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（包含但不限于：）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200150" lvl="2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文档确认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200150" lvl="2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组件安装确认（含洁净室布局确认）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742950" lvl="1" indent="-285750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altLang="zh-CN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OQ</a:t>
            </a:r>
            <a:r>
              <a:rPr lang="zh-CN" altLang="en-US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（包含但不限于：）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200150" lvl="2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高效过滤器完整性测试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200150" lvl="2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压差</a:t>
            </a:r>
            <a:r>
              <a:rPr altLang="zh-CN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噪声</a:t>
            </a:r>
            <a:r>
              <a:rPr altLang="zh-CN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照度</a:t>
            </a:r>
            <a:r>
              <a:rPr altLang="zh-CN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温湿度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200150" lvl="2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静态悬浮粒子</a:t>
            </a:r>
            <a:r>
              <a:rPr altLang="zh-CN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自净时间</a:t>
            </a:r>
          </a:p>
          <a:p>
            <a:pPr marL="1200150" lvl="2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气流模型</a:t>
            </a:r>
          </a:p>
          <a:p>
            <a:pPr marL="742950" lvl="1" indent="-285750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altLang="zh-CN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PQ/RQ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200150" lvl="2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三静三动（悬浮粒子，浮游菌，沉降菌，表面菌）</a:t>
            </a:r>
            <a:endParaRPr lang="zh-CN" altLang="en-US" sz="1000" spc="4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7" name="等腰三角形 16"/>
          <p:cNvSpPr/>
          <p:nvPr>
            <p:custDataLst>
              <p:tags r:id="rId3"/>
            </p:custDataLst>
          </p:nvPr>
        </p:nvSpPr>
        <p:spPr>
          <a:xfrm flipV="1">
            <a:off x="5778500" y="0"/>
            <a:ext cx="635005" cy="381003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等腰三角形 17"/>
          <p:cNvSpPr/>
          <p:nvPr>
            <p:custDataLst>
              <p:tags r:id="rId4"/>
            </p:custDataLst>
          </p:nvPr>
        </p:nvSpPr>
        <p:spPr>
          <a:xfrm>
            <a:off x="5778500" y="6477000"/>
            <a:ext cx="635005" cy="381003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菱形 18"/>
          <p:cNvSpPr/>
          <p:nvPr>
            <p:custDataLst>
              <p:tags r:id="rId5"/>
            </p:custDataLst>
          </p:nvPr>
        </p:nvSpPr>
        <p:spPr>
          <a:xfrm>
            <a:off x="4397823" y="1654655"/>
            <a:ext cx="3396343" cy="3396343"/>
          </a:xfrm>
          <a:prstGeom prst="diamond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文本框 19"/>
          <p:cNvSpPr txBox="1"/>
          <p:nvPr>
            <p:custDataLst>
              <p:tags r:id="rId6"/>
            </p:custDataLst>
          </p:nvPr>
        </p:nvSpPr>
        <p:spPr>
          <a:xfrm>
            <a:off x="4511675" y="2286000"/>
            <a:ext cx="3162300" cy="19812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800" b="1" spc="120" dirty="0">
                <a:solidFill>
                  <a:schemeClr val="l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400000000000000" pitchFamily="34" charset="-122"/>
              </a:rPr>
              <a:t>无菌生产设施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800" b="1" spc="120" dirty="0">
                <a:solidFill>
                  <a:schemeClr val="l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层流</a:t>
            </a:r>
          </a:p>
        </p:txBody>
      </p:sp>
      <p:sp>
        <p:nvSpPr>
          <p:cNvPr id="21" name="Title 6"/>
          <p:cNvSpPr txBox="1"/>
          <p:nvPr>
            <p:custDataLst>
              <p:tags r:id="rId7"/>
            </p:custDataLst>
          </p:nvPr>
        </p:nvSpPr>
        <p:spPr>
          <a:xfrm>
            <a:off x="609600" y="1066800"/>
            <a:ext cx="3788410" cy="47244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1600" spc="100" dirty="0">
                <a:ln w="3175">
                  <a:noFill/>
                  <a:prstDash val="dash"/>
                </a:ln>
                <a:solidFill>
                  <a:schemeClr val="l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无菌生产设施GMP合规服务-层流</a:t>
            </a:r>
          </a:p>
          <a:p>
            <a:pPr marL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1600" b="1" spc="100">
                <a:ln w="3175">
                  <a:noFill/>
                  <a:prstDash val="dash"/>
                </a:ln>
                <a:solidFill>
                  <a:schemeClr val="l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常规验证项目</a:t>
            </a:r>
            <a:endParaRPr lang="zh-CN" altLang="en-US" sz="1600" b="1" spc="100">
              <a:ln w="3175">
                <a:noFill/>
                <a:prstDash val="dash"/>
              </a:ln>
              <a:solidFill>
                <a:schemeClr val="lt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endParaRPr lang="zh-CN" altLang="en-US" sz="1600" spc="100">
              <a:ln w="3175">
                <a:noFill/>
                <a:prstDash val="dash"/>
              </a:ln>
              <a:solidFill>
                <a:schemeClr val="lt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endParaRPr lang="zh-CN" altLang="en-US" sz="1600" spc="100">
              <a:ln w="3175">
                <a:noFill/>
                <a:prstDash val="dash"/>
              </a:ln>
              <a:solidFill>
                <a:schemeClr val="lt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2" name="Title 6"/>
          <p:cNvSpPr txBox="1"/>
          <p:nvPr>
            <p:custDataLst>
              <p:tags r:id="rId8"/>
            </p:custDataLst>
          </p:nvPr>
        </p:nvSpPr>
        <p:spPr>
          <a:xfrm>
            <a:off x="7673340" y="1273175"/>
            <a:ext cx="4037965" cy="47244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indent="0" fontAlgn="auto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常规验证项目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742950" lvl="1" indent="-285750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altLang="zh-CN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IQ</a:t>
            </a:r>
            <a:r>
              <a:rPr lang="zh-CN" altLang="en-US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（包含但不限于：）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200150" lvl="2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文档确认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200150" lvl="2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组件安装确认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742950" lvl="1" indent="-285750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altLang="zh-CN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OQ</a:t>
            </a:r>
            <a:r>
              <a:rPr lang="zh-CN" altLang="en-US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（包含但不限于：）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200150" lvl="2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高效过滤器完整性测试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200150" lvl="2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风速</a:t>
            </a:r>
          </a:p>
          <a:p>
            <a:pPr marL="1200150" lvl="2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噪声/照度/温湿度</a:t>
            </a:r>
          </a:p>
          <a:p>
            <a:pPr marL="1200150" lvl="2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气流模型</a:t>
            </a:r>
          </a:p>
          <a:p>
            <a:pPr marL="1200150" lvl="2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静态悬浮粒子</a:t>
            </a:r>
          </a:p>
          <a:p>
            <a:pPr marL="742950" lvl="1" indent="-285750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altLang="zh-CN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PQ/RQ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200150" lvl="2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三静三动（悬浮粒子，浮游菌，沉降菌，表面菌）</a:t>
            </a:r>
            <a:endParaRPr lang="zh-CN" altLang="en-US" sz="1000" spc="4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7" name="等腰三角形 16"/>
          <p:cNvSpPr/>
          <p:nvPr>
            <p:custDataLst>
              <p:tags r:id="rId3"/>
            </p:custDataLst>
          </p:nvPr>
        </p:nvSpPr>
        <p:spPr>
          <a:xfrm flipV="1">
            <a:off x="5778500" y="0"/>
            <a:ext cx="635005" cy="381003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等腰三角形 17"/>
          <p:cNvSpPr/>
          <p:nvPr>
            <p:custDataLst>
              <p:tags r:id="rId4"/>
            </p:custDataLst>
          </p:nvPr>
        </p:nvSpPr>
        <p:spPr>
          <a:xfrm>
            <a:off x="5778500" y="6477000"/>
            <a:ext cx="635005" cy="381003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9" name="菱形 18"/>
          <p:cNvSpPr/>
          <p:nvPr>
            <p:custDataLst>
              <p:tags r:id="rId5"/>
            </p:custDataLst>
          </p:nvPr>
        </p:nvSpPr>
        <p:spPr>
          <a:xfrm>
            <a:off x="4397823" y="1654655"/>
            <a:ext cx="3396343" cy="3396343"/>
          </a:xfrm>
          <a:prstGeom prst="diamond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文本框 19"/>
          <p:cNvSpPr txBox="1"/>
          <p:nvPr>
            <p:custDataLst>
              <p:tags r:id="rId6"/>
            </p:custDataLst>
          </p:nvPr>
        </p:nvSpPr>
        <p:spPr>
          <a:xfrm>
            <a:off x="4511675" y="2286000"/>
            <a:ext cx="3162300" cy="19812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800" b="1" spc="120" dirty="0">
                <a:solidFill>
                  <a:schemeClr val="l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400000000000000" pitchFamily="34" charset="-122"/>
              </a:rPr>
              <a:t>无菌生产设施</a:t>
            </a:r>
          </a:p>
          <a:p>
            <a: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800" b="1" spc="120" dirty="0">
                <a:solidFill>
                  <a:schemeClr val="l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传递窗</a:t>
            </a:r>
          </a:p>
        </p:txBody>
      </p:sp>
      <p:sp>
        <p:nvSpPr>
          <p:cNvPr id="21" name="Title 6"/>
          <p:cNvSpPr txBox="1"/>
          <p:nvPr>
            <p:custDataLst>
              <p:tags r:id="rId7"/>
            </p:custDataLst>
          </p:nvPr>
        </p:nvSpPr>
        <p:spPr>
          <a:xfrm>
            <a:off x="609600" y="1066800"/>
            <a:ext cx="3788410" cy="47244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1600" spc="100" dirty="0">
                <a:ln w="3175">
                  <a:noFill/>
                  <a:prstDash val="dash"/>
                </a:ln>
                <a:solidFill>
                  <a:schemeClr val="l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无菌生产设施GMP合规服务-传递窗</a:t>
            </a:r>
          </a:p>
          <a:p>
            <a:pPr marL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1600" b="1" spc="100">
                <a:ln w="3175">
                  <a:noFill/>
                  <a:prstDash val="dash"/>
                </a:ln>
                <a:solidFill>
                  <a:schemeClr val="l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常规验证项目</a:t>
            </a:r>
            <a:endParaRPr lang="zh-CN" altLang="en-US" sz="1600" b="1" spc="100">
              <a:ln w="3175">
                <a:noFill/>
                <a:prstDash val="dash"/>
              </a:ln>
              <a:solidFill>
                <a:schemeClr val="lt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endParaRPr lang="zh-CN" altLang="en-US" sz="1600" spc="100">
              <a:ln w="3175">
                <a:noFill/>
                <a:prstDash val="dash"/>
              </a:ln>
              <a:solidFill>
                <a:schemeClr val="lt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lvl="0" indent="0" algn="ctr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endParaRPr lang="zh-CN" altLang="en-US" sz="1600" spc="100">
              <a:ln w="3175">
                <a:noFill/>
                <a:prstDash val="dash"/>
              </a:ln>
              <a:solidFill>
                <a:schemeClr val="lt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2" name="Title 6"/>
          <p:cNvSpPr txBox="1"/>
          <p:nvPr>
            <p:custDataLst>
              <p:tags r:id="rId8"/>
            </p:custDataLst>
          </p:nvPr>
        </p:nvSpPr>
        <p:spPr>
          <a:xfrm>
            <a:off x="7673340" y="1273175"/>
            <a:ext cx="4037965" cy="47244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indent="0" fontAlgn="auto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1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常规验证项目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742950" lvl="1" indent="-285750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altLang="zh-CN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IQ</a:t>
            </a:r>
            <a:r>
              <a:rPr lang="zh-CN" altLang="en-US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（包含但不限于：）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200150" lvl="2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文档确认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200150" lvl="2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组件安装确认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742950" lvl="1" indent="-285750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altLang="zh-CN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OQ</a:t>
            </a:r>
            <a:r>
              <a:rPr lang="zh-CN" altLang="en-US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（包含但不限于：）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200150" lvl="2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高效过滤器完整性测试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200150" lvl="2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风速</a:t>
            </a:r>
          </a:p>
          <a:p>
            <a:pPr marL="1200150" lvl="2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噪声/照度/温湿度</a:t>
            </a:r>
          </a:p>
          <a:p>
            <a:pPr marL="1200150" lvl="2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气流模型</a:t>
            </a:r>
          </a:p>
          <a:p>
            <a:pPr marL="1200150" lvl="2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静态悬浮粒子</a:t>
            </a:r>
          </a:p>
          <a:p>
            <a:pPr marL="1200150" lvl="2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VHP功能测试</a:t>
            </a:r>
          </a:p>
          <a:p>
            <a:pPr marL="742950" lvl="1" indent="-285750" fontAlgn="auto">
              <a:lnSpc>
                <a:spcPct val="150000"/>
              </a:lnSpc>
              <a:buFont typeface="Wingdings" panose="05000000000000000000" charset="0"/>
              <a:buChar char="l"/>
            </a:pPr>
            <a:r>
              <a:rPr altLang="zh-CN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PQ/RQ</a:t>
            </a:r>
            <a:endParaRPr lang="en-US" altLang="zh-CN" sz="1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200150" lvl="2" indent="-285750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3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三静三动（悬浮粒子，浮游菌，沉降菌，表面菌）</a:t>
            </a:r>
            <a:endParaRPr lang="zh-CN" altLang="en-US" sz="1000" spc="4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ELCOME MESSAGE"/>
          <p:cNvSpPr txBox="1"/>
          <p:nvPr/>
        </p:nvSpPr>
        <p:spPr>
          <a:xfrm>
            <a:off x="7042187" y="2598614"/>
            <a:ext cx="3556014" cy="584775"/>
          </a:xfrm>
          <a:prstGeom prst="rect">
            <a:avLst/>
          </a:prstGeom>
          <a:ln w="12700">
            <a:miter lim="400000"/>
          </a:ln>
        </p:spPr>
        <p:txBody>
          <a:bodyPr wrap="square" lIns="22860" rIns="22860">
            <a:spAutoFit/>
          </a:bodyPr>
          <a:lstStyle>
            <a:lvl1pPr>
              <a:defRPr sz="8400" b="1">
                <a:solidFill>
                  <a:srgbClr val="49494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线条"/>
          <p:cNvSpPr/>
          <p:nvPr/>
        </p:nvSpPr>
        <p:spPr>
          <a:xfrm>
            <a:off x="7091755" y="3813947"/>
            <a:ext cx="818431" cy="0"/>
          </a:xfrm>
          <a:prstGeom prst="line">
            <a:avLst/>
          </a:prstGeom>
          <a:ln w="38100">
            <a:solidFill>
              <a:srgbClr val="4EC3E0"/>
            </a:solidFill>
            <a:miter/>
          </a:ln>
        </p:spPr>
        <p:txBody>
          <a:bodyPr lIns="22860" rIns="22860"/>
          <a:lstStyle/>
          <a:p>
            <a:endParaRPr sz="820"/>
          </a:p>
        </p:txBody>
      </p:sp>
      <p:sp>
        <p:nvSpPr>
          <p:cNvPr id="5" name="직사각형 25"/>
          <p:cNvSpPr/>
          <p:nvPr/>
        </p:nvSpPr>
        <p:spPr>
          <a:xfrm>
            <a:off x="7004050" y="1343660"/>
            <a:ext cx="162052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/>
            <a:r>
              <a:rPr lang="en-US" altLang="ko-KR" sz="3600" b="1" dirty="0">
                <a:solidFill>
                  <a:srgbClr val="332533"/>
                </a:solidFill>
                <a:latin typeface="Arial" panose="020B0604020202020204"/>
                <a:ea typeface="Arial Unicode MS"/>
              </a:rPr>
              <a:t>P</a:t>
            </a:r>
            <a:r>
              <a:rPr lang="en-US" altLang="zh-CN" sz="3600" b="1" dirty="0">
                <a:solidFill>
                  <a:srgbClr val="332533"/>
                </a:solidFill>
                <a:latin typeface="Arial" panose="020B0604020202020204"/>
                <a:ea typeface="Arial Unicode MS"/>
              </a:rPr>
              <a:t>ART</a:t>
            </a:r>
            <a:r>
              <a:rPr lang="en-US" altLang="ko-KR" sz="3600" b="1" dirty="0">
                <a:solidFill>
                  <a:srgbClr val="332533"/>
                </a:solidFill>
                <a:latin typeface="Arial" panose="020B0604020202020204"/>
                <a:ea typeface="Arial Unicode MS"/>
              </a:rPr>
              <a:t> 02</a:t>
            </a:r>
            <a:endParaRPr lang="ko-KR" altLang="en-US" sz="3600" b="1" dirty="0">
              <a:solidFill>
                <a:srgbClr val="332533"/>
              </a:solidFill>
              <a:latin typeface="Arial" panose="020B0604020202020204"/>
              <a:ea typeface="Arial Unicode MS"/>
            </a:endParaRPr>
          </a:p>
        </p:txBody>
      </p:sp>
      <p:sp>
        <p:nvSpPr>
          <p:cNvPr id="6" name="WELCOME MESSAGE"/>
          <p:cNvSpPr txBox="1"/>
          <p:nvPr/>
        </p:nvSpPr>
        <p:spPr>
          <a:xfrm>
            <a:off x="7194587" y="2751014"/>
            <a:ext cx="3556014" cy="584775"/>
          </a:xfrm>
          <a:prstGeom prst="rect">
            <a:avLst/>
          </a:prstGeom>
          <a:ln w="12700">
            <a:miter lim="400000"/>
          </a:ln>
        </p:spPr>
        <p:txBody>
          <a:bodyPr wrap="square" lIns="22860" rIns="22860">
            <a:spAutoFit/>
          </a:bodyPr>
          <a:lstStyle>
            <a:lvl1pPr>
              <a:defRPr sz="8400" b="1">
                <a:solidFill>
                  <a:srgbClr val="49494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气流流型研究</a:t>
            </a:r>
            <a:endParaRPr lang="en-US" altLang="zh-CN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0EEF6EED-7BE7-DAE4-BB91-DB3F6FAAAC27}"/>
              </a:ext>
            </a:extLst>
          </p:cNvPr>
          <p:cNvSpPr txBox="1"/>
          <p:nvPr/>
        </p:nvSpPr>
        <p:spPr>
          <a:xfrm>
            <a:off x="3286442" y="1478394"/>
            <a:ext cx="8186894" cy="4205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b="1" dirty="0"/>
              <a:t>依据：</a:t>
            </a:r>
            <a:endParaRPr lang="en-US" altLang="zh-CN" b="1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中国</a:t>
            </a:r>
            <a:r>
              <a:rPr lang="en-US" altLang="zh-CN" dirty="0"/>
              <a:t>GMP</a:t>
            </a:r>
            <a:r>
              <a:rPr lang="zh-CN" altLang="en-US" dirty="0"/>
              <a:t>附录</a:t>
            </a:r>
            <a:r>
              <a:rPr lang="en-US" altLang="zh-CN" dirty="0"/>
              <a:t>1</a:t>
            </a:r>
            <a:r>
              <a:rPr lang="zh-CN" altLang="en-US" dirty="0"/>
              <a:t>无菌药品第九条：</a:t>
            </a:r>
            <a:endParaRPr lang="en-US" altLang="zh-CN" dirty="0"/>
          </a:p>
          <a:p>
            <a:pPr lvl="1">
              <a:lnSpc>
                <a:spcPct val="150000"/>
              </a:lnSpc>
            </a:pPr>
            <a:r>
              <a:rPr lang="zh-CN" altLang="en-US" b="1" i="1" dirty="0"/>
              <a:t>应当有数据证明单向流的状态并经过验证</a:t>
            </a:r>
            <a:r>
              <a:rPr lang="zh-CN" altLang="en-US" i="1" dirty="0"/>
              <a:t>。</a:t>
            </a:r>
            <a:endParaRPr lang="en-US" altLang="zh-CN" i="1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dirty="0"/>
              <a:t>欧盟</a:t>
            </a:r>
            <a:r>
              <a:rPr lang="en-US" altLang="zh-CN" dirty="0"/>
              <a:t>GMP</a:t>
            </a:r>
            <a:r>
              <a:rPr lang="zh-CN" altLang="en-US" dirty="0"/>
              <a:t>附录</a:t>
            </a:r>
            <a:r>
              <a:rPr lang="en-US" altLang="zh-CN" dirty="0"/>
              <a:t>1</a:t>
            </a:r>
            <a:r>
              <a:rPr lang="zh-CN" altLang="en-US" dirty="0"/>
              <a:t>无菌产品生产：</a:t>
            </a:r>
          </a:p>
          <a:p>
            <a:pPr lvl="1">
              <a:lnSpc>
                <a:spcPct val="150000"/>
              </a:lnSpc>
            </a:pPr>
            <a:r>
              <a:rPr lang="zh-CN" altLang="en-US" b="1" i="1" dirty="0"/>
              <a:t>洁净间和洁净区内的气体流型应进行可视化，以证明没有空气从低级区域侵入高级区域，并且空气 不会经过低级区域（如地板）或高于操作员或设备，这些情况可能会将污染物带入高级别区域。如 果空气流动显示洁净区域或关键区域存在风险，则应执行纠正措施，例如，改进设计。气体流型研 究应在静态和动态下执行（例如，模拟操作员干预）。应保存气体流形视频。在制订设施的环境监 测计划时，应考虑气流可视化研究的结果。</a:t>
            </a:r>
            <a:endParaRPr lang="en" altLang="zh-CN" b="1" i="1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FAFC0A5-7B14-4546-8490-D107C2C0D9B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220591" y="224994"/>
            <a:ext cx="6571615" cy="685800"/>
          </a:xfrm>
          <a:prstGeom prst="rect">
            <a:avLst/>
          </a:prstGeom>
          <a:noFill/>
        </p:spPr>
        <p:txBody>
          <a:bodyPr wrap="square" lIns="63500" tIns="25400" rIns="63500" bIns="25400" rtlCol="0" anchor="t" anchorCtr="0">
            <a:normAutofit/>
          </a:bodyPr>
          <a:lstStyle/>
          <a:p>
            <a:pPr algn="ctr">
              <a:buSzPct val="100000"/>
            </a:pPr>
            <a:r>
              <a:rPr lang="zh-CN" altLang="en-US" sz="2400" b="1" spc="2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400000000000000" pitchFamily="34" charset="-122"/>
              </a:rPr>
              <a:t>无菌生产设施·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气体流型研究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74C4D24-C95C-C342-8D38-9978D4356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650" y="1478394"/>
            <a:ext cx="2494792" cy="44766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4980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0EEF6EED-7BE7-DAE4-BB91-DB3F6FAAAC27}"/>
              </a:ext>
            </a:extLst>
          </p:cNvPr>
          <p:cNvSpPr txBox="1"/>
          <p:nvPr/>
        </p:nvSpPr>
        <p:spPr>
          <a:xfrm>
            <a:off x="4515635" y="1478394"/>
            <a:ext cx="6571615" cy="4385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需要进行气流模型拍摄的对象（静态，动态）：</a:t>
            </a:r>
            <a:endParaRPr lang="en-US" altLang="zh-CN" sz="2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>
              <a:lnSpc>
                <a:spcPct val="150000"/>
              </a:lnSpc>
            </a:pPr>
            <a:endParaRPr lang="en-US" altLang="zh-CN" b="1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zh-CN" sz="1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单向流洁净室</a:t>
            </a:r>
            <a:endParaRPr lang="zh-CN" altLang="zh-CN" sz="1800" kern="1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zh-CN" sz="1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非单向流洁净室</a:t>
            </a:r>
            <a:endParaRPr lang="zh-CN" altLang="zh-CN" sz="1800" kern="1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zh-CN" sz="1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隔离器</a:t>
            </a:r>
            <a:endParaRPr lang="zh-CN" altLang="zh-CN" sz="1800" kern="1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1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RABS </a:t>
            </a:r>
            <a:endParaRPr lang="zh-CN" altLang="zh-CN" sz="1800" kern="1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zh-CN" sz="1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层流设备</a:t>
            </a:r>
            <a:endParaRPr lang="zh-CN" altLang="zh-CN" sz="1800" kern="1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zh-CN" sz="1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传递窗</a:t>
            </a:r>
            <a:endParaRPr lang="zh-CN" altLang="zh-CN" sz="1800" kern="1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zh-CN" sz="1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生物安全柜</a:t>
            </a:r>
            <a:endParaRPr lang="zh-CN" altLang="zh-CN" sz="1800" kern="1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zh-CN" sz="1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超净工作台</a:t>
            </a:r>
            <a:endParaRPr lang="en-US" altLang="zh-CN" sz="1800" kern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宋体" panose="02010600030101010101" pitchFamily="2" charset="-122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zh-CN" sz="1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隧道烘箱</a:t>
            </a:r>
            <a:endParaRPr lang="zh-CN" altLang="zh-CN" sz="1800" kern="1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zh-CN" sz="1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吹灌封（</a:t>
            </a:r>
            <a:r>
              <a:rPr lang="en-US" altLang="zh-CN" sz="1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BFS</a:t>
            </a:r>
            <a:r>
              <a:rPr lang="zh-CN" altLang="zh-CN" sz="1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）设备</a:t>
            </a:r>
            <a:endParaRPr lang="zh-CN" altLang="zh-CN" sz="1800" kern="1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zh-CN" sz="1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成灌封（</a:t>
            </a:r>
            <a:r>
              <a:rPr lang="en-US" altLang="zh-CN" sz="1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FFS</a:t>
            </a:r>
            <a:r>
              <a:rPr lang="zh-CN" altLang="zh-CN" sz="1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）设备</a:t>
            </a:r>
            <a:endParaRPr lang="zh-CN" altLang="zh-CN" sz="1800" kern="1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zh-CN" sz="1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排风柜</a:t>
            </a:r>
            <a:r>
              <a:rPr lang="en-US" altLang="zh-CN" sz="1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/</a:t>
            </a:r>
            <a:r>
              <a:rPr lang="zh-CN" altLang="zh-CN" sz="1800" kern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宋体" panose="02010600030101010101" pitchFamily="2" charset="-122"/>
              </a:rPr>
              <a:t>称量柜</a:t>
            </a:r>
            <a:r>
              <a:rPr lang="zh-CN" altLang="zh-CN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FAFC0A5-7B14-4546-8490-D107C2C0D9B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220591" y="224994"/>
            <a:ext cx="6571615" cy="685800"/>
          </a:xfrm>
          <a:prstGeom prst="rect">
            <a:avLst/>
          </a:prstGeom>
          <a:noFill/>
        </p:spPr>
        <p:txBody>
          <a:bodyPr wrap="square" lIns="63500" tIns="25400" rIns="63500" bIns="25400" rtlCol="0" anchor="t" anchorCtr="0">
            <a:normAutofit/>
          </a:bodyPr>
          <a:lstStyle/>
          <a:p>
            <a:pPr algn="ctr">
              <a:buSzPct val="100000"/>
            </a:pPr>
            <a:r>
              <a:rPr lang="zh-CN" altLang="en-US" sz="2400" b="1" spc="2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400000000000000" pitchFamily="34" charset="-122"/>
              </a:rPr>
              <a:t>无菌生产设施·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气体流型研究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4A7DDA7-1899-9F4F-BD37-31F5D3C3F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193" y="1652542"/>
            <a:ext cx="2547496" cy="4037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55762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5"/>
          <p:cNvSpPr txBox="1"/>
          <p:nvPr/>
        </p:nvSpPr>
        <p:spPr>
          <a:xfrm>
            <a:off x="1940220" y="1466459"/>
            <a:ext cx="61979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/>
            <a:r>
              <a:rPr lang="en-US" altLang="ko-KR" sz="6000" b="1" dirty="0">
                <a:solidFill>
                  <a:srgbClr val="332533"/>
                </a:solidFill>
                <a:latin typeface="Arial Black" panose="020B0A04020102020204"/>
                <a:ea typeface="Arial Unicode MS"/>
                <a:cs typeface="Arial" panose="020B0604020202020204" pitchFamily="34" charset="0"/>
              </a:rPr>
              <a:t>CONTENTS</a:t>
            </a:r>
            <a:endParaRPr lang="ko-KR" altLang="en-US" sz="6000" b="1" dirty="0">
              <a:solidFill>
                <a:srgbClr val="332533"/>
              </a:solidFill>
              <a:latin typeface="Arial Black" panose="020B0A04020102020204"/>
              <a:ea typeface="Arial Unicode MS"/>
              <a:cs typeface="Arial" panose="020B0604020202020204" pitchFamily="34" charset="0"/>
            </a:endParaRPr>
          </a:p>
        </p:txBody>
      </p:sp>
      <p:sp>
        <p:nvSpPr>
          <p:cNvPr id="3" name="TextBox 16"/>
          <p:cNvSpPr txBox="1"/>
          <p:nvPr/>
        </p:nvSpPr>
        <p:spPr>
          <a:xfrm>
            <a:off x="2013538" y="2423103"/>
            <a:ext cx="4338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/>
            <a:r>
              <a:rPr lang="zh-CN" altLang="en-US" sz="3600" b="1" dirty="0">
                <a:solidFill>
                  <a:srgbClr val="3325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 录</a:t>
            </a:r>
            <a:endParaRPr lang="ko-KR" altLang="en-US" sz="3600" b="1" dirty="0">
              <a:solidFill>
                <a:srgbClr val="332533"/>
              </a:solidFill>
              <a:latin typeface="微软雅黑" panose="020B0503020204020204" pitchFamily="34" charset="-122"/>
              <a:ea typeface="Arial Unicode MS"/>
              <a:cs typeface="Arial" panose="020B0604020202020204" pitchFamily="34" charset="0"/>
            </a:endParaRPr>
          </a:p>
        </p:txBody>
      </p:sp>
      <p:sp>
        <p:nvSpPr>
          <p:cNvPr id="4" name="직사각형 25"/>
          <p:cNvSpPr/>
          <p:nvPr/>
        </p:nvSpPr>
        <p:spPr>
          <a:xfrm>
            <a:off x="2013538" y="3429000"/>
            <a:ext cx="22048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/>
            <a:r>
              <a:rPr lang="en-US" altLang="ko-KR" sz="3200" b="1" dirty="0">
                <a:solidFill>
                  <a:srgbClr val="332533"/>
                </a:solidFill>
                <a:latin typeface="Arial" panose="020B0604020202020204"/>
                <a:ea typeface="Arial Unicode MS"/>
              </a:rPr>
              <a:t>P</a:t>
            </a:r>
            <a:r>
              <a:rPr lang="en-US" altLang="zh-CN" sz="3200" b="1" dirty="0">
                <a:solidFill>
                  <a:srgbClr val="332533"/>
                </a:solidFill>
                <a:latin typeface="Arial" panose="020B0604020202020204"/>
                <a:ea typeface="Arial Unicode MS"/>
              </a:rPr>
              <a:t>ART</a:t>
            </a:r>
            <a:r>
              <a:rPr lang="en-US" altLang="ko-KR" sz="3200" b="1" dirty="0">
                <a:solidFill>
                  <a:srgbClr val="332533"/>
                </a:solidFill>
                <a:latin typeface="Arial" panose="020B0604020202020204"/>
                <a:ea typeface="Arial Unicode MS"/>
              </a:rPr>
              <a:t> 01</a:t>
            </a:r>
            <a:endParaRPr lang="ko-KR" altLang="en-US" sz="3200" b="1" dirty="0">
              <a:solidFill>
                <a:srgbClr val="332533"/>
              </a:solidFill>
              <a:latin typeface="Arial" panose="020B0604020202020204"/>
              <a:ea typeface="Arial Unicode MS"/>
            </a:endParaRPr>
          </a:p>
        </p:txBody>
      </p:sp>
      <p:pic>
        <p:nvPicPr>
          <p:cNvPr id="5" name="图形 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44401" y="1400734"/>
            <a:ext cx="375471" cy="375471"/>
          </a:xfrm>
          <a:prstGeom prst="rect">
            <a:avLst/>
          </a:prstGeom>
        </p:spPr>
      </p:pic>
      <p:sp>
        <p:nvSpPr>
          <p:cNvPr id="6" name="직사각형 25"/>
          <p:cNvSpPr/>
          <p:nvPr/>
        </p:nvSpPr>
        <p:spPr>
          <a:xfrm>
            <a:off x="6096000" y="3425097"/>
            <a:ext cx="22048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/>
            <a:r>
              <a:rPr lang="en-US" altLang="ko-KR" sz="3200" b="1" dirty="0">
                <a:solidFill>
                  <a:srgbClr val="332533"/>
                </a:solidFill>
                <a:latin typeface="Arial" panose="020B0604020202020204"/>
                <a:ea typeface="Arial Unicode MS"/>
              </a:rPr>
              <a:t>P</a:t>
            </a:r>
            <a:r>
              <a:rPr lang="en-US" altLang="zh-CN" sz="3200" b="1" dirty="0">
                <a:solidFill>
                  <a:srgbClr val="332533"/>
                </a:solidFill>
                <a:latin typeface="Arial" panose="020B0604020202020204"/>
                <a:ea typeface="Arial Unicode MS"/>
              </a:rPr>
              <a:t>ART</a:t>
            </a:r>
            <a:r>
              <a:rPr lang="en-US" altLang="ko-KR" sz="3200" b="1" dirty="0">
                <a:solidFill>
                  <a:srgbClr val="332533"/>
                </a:solidFill>
                <a:latin typeface="Arial" panose="020B0604020202020204"/>
                <a:ea typeface="Arial Unicode MS"/>
              </a:rPr>
              <a:t> 02</a:t>
            </a:r>
            <a:endParaRPr lang="ko-KR" altLang="en-US" sz="3200" b="1" dirty="0">
              <a:solidFill>
                <a:srgbClr val="332533"/>
              </a:solidFill>
              <a:latin typeface="Arial" panose="020B0604020202020204"/>
              <a:ea typeface="Arial Unicode MS"/>
            </a:endParaRPr>
          </a:p>
        </p:txBody>
      </p:sp>
      <p:sp>
        <p:nvSpPr>
          <p:cNvPr id="8" name="직사각형 25"/>
          <p:cNvSpPr/>
          <p:nvPr/>
        </p:nvSpPr>
        <p:spPr>
          <a:xfrm>
            <a:off x="2034206" y="4872492"/>
            <a:ext cx="22048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/>
            <a:r>
              <a:rPr lang="en-US" altLang="ko-KR" sz="3200" b="1" dirty="0">
                <a:solidFill>
                  <a:srgbClr val="332533"/>
                </a:solidFill>
                <a:latin typeface="Arial" panose="020B0604020202020204"/>
                <a:ea typeface="Arial Unicode MS"/>
              </a:rPr>
              <a:t>P</a:t>
            </a:r>
            <a:r>
              <a:rPr lang="en-US" altLang="zh-CN" sz="3200" b="1" dirty="0">
                <a:solidFill>
                  <a:srgbClr val="332533"/>
                </a:solidFill>
                <a:latin typeface="Arial" panose="020B0604020202020204"/>
                <a:ea typeface="Arial Unicode MS"/>
              </a:rPr>
              <a:t>ART</a:t>
            </a:r>
            <a:r>
              <a:rPr lang="en-US" altLang="ko-KR" sz="3200" b="1" dirty="0">
                <a:solidFill>
                  <a:srgbClr val="332533"/>
                </a:solidFill>
                <a:latin typeface="Arial" panose="020B0604020202020204"/>
                <a:ea typeface="Arial Unicode MS"/>
              </a:rPr>
              <a:t> 03</a:t>
            </a:r>
            <a:endParaRPr lang="ko-KR" altLang="en-US" sz="3200" b="1" dirty="0">
              <a:solidFill>
                <a:srgbClr val="332533"/>
              </a:solidFill>
              <a:latin typeface="Arial" panose="020B0604020202020204"/>
              <a:ea typeface="Arial Unicode M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34206" y="3994614"/>
            <a:ext cx="2848689" cy="422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bg2">
                    <a:lumMod val="50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产品目录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161199" y="3946907"/>
            <a:ext cx="2848689" cy="418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 b="1">
                <a:solidFill>
                  <a:schemeClr val="bg2">
                    <a:lumMod val="50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dirty="0"/>
              <a:t>气体流型研究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2013538" y="5504973"/>
            <a:ext cx="2848689" cy="418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600" b="1">
                <a:solidFill>
                  <a:schemeClr val="bg2">
                    <a:lumMod val="50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zh-CN" altLang="en-US" dirty="0"/>
              <a:t>服务案例详述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D0FF296-CD16-9247-9EC8-B7FC5445F32F}"/>
              </a:ext>
            </a:extLst>
          </p:cNvPr>
          <p:cNvSpPr txBox="1"/>
          <p:nvPr/>
        </p:nvSpPr>
        <p:spPr>
          <a:xfrm>
            <a:off x="803058" y="1405793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气流流形测试点示例</a:t>
            </a: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F3927B40-2A88-4A41-BC11-5A226741D0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6432107"/>
              </p:ext>
            </p:extLst>
          </p:nvPr>
        </p:nvGraphicFramePr>
        <p:xfrm>
          <a:off x="1648010" y="2136985"/>
          <a:ext cx="9139177" cy="32175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14167">
                  <a:extLst>
                    <a:ext uri="{9D8B030D-6E8A-4147-A177-3AD203B41FA5}">
                      <a16:colId xmlns:a16="http://schemas.microsoft.com/office/drawing/2014/main" val="4206671805"/>
                    </a:ext>
                  </a:extLst>
                </a:gridCol>
                <a:gridCol w="1099595">
                  <a:extLst>
                    <a:ext uri="{9D8B030D-6E8A-4147-A177-3AD203B41FA5}">
                      <a16:colId xmlns:a16="http://schemas.microsoft.com/office/drawing/2014/main" val="3128859364"/>
                    </a:ext>
                  </a:extLst>
                </a:gridCol>
                <a:gridCol w="1180618">
                  <a:extLst>
                    <a:ext uri="{9D8B030D-6E8A-4147-A177-3AD203B41FA5}">
                      <a16:colId xmlns:a16="http://schemas.microsoft.com/office/drawing/2014/main" val="3718841810"/>
                    </a:ext>
                  </a:extLst>
                </a:gridCol>
                <a:gridCol w="486137">
                  <a:extLst>
                    <a:ext uri="{9D8B030D-6E8A-4147-A177-3AD203B41FA5}">
                      <a16:colId xmlns:a16="http://schemas.microsoft.com/office/drawing/2014/main" val="3163626968"/>
                    </a:ext>
                  </a:extLst>
                </a:gridCol>
                <a:gridCol w="2395959">
                  <a:extLst>
                    <a:ext uri="{9D8B030D-6E8A-4147-A177-3AD203B41FA5}">
                      <a16:colId xmlns:a16="http://schemas.microsoft.com/office/drawing/2014/main" val="1314689019"/>
                    </a:ext>
                  </a:extLst>
                </a:gridCol>
                <a:gridCol w="1253401">
                  <a:extLst>
                    <a:ext uri="{9D8B030D-6E8A-4147-A177-3AD203B41FA5}">
                      <a16:colId xmlns:a16="http://schemas.microsoft.com/office/drawing/2014/main" val="1274056003"/>
                    </a:ext>
                  </a:extLst>
                </a:gridCol>
                <a:gridCol w="1709300">
                  <a:extLst>
                    <a:ext uri="{9D8B030D-6E8A-4147-A177-3AD203B41FA5}">
                      <a16:colId xmlns:a16="http://schemas.microsoft.com/office/drawing/2014/main" val="3210108938"/>
                    </a:ext>
                  </a:extLst>
                </a:gridCol>
              </a:tblGrid>
              <a:tr h="21037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u="none" strike="noStrike" dirty="0">
                          <a:effectLst/>
                        </a:rPr>
                        <a:t>对象</a:t>
                      </a:r>
                      <a:endParaRPr lang="en" sz="8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128" marR="6128" marT="6128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u="none" strike="noStrike" dirty="0">
                          <a:effectLst/>
                        </a:rPr>
                        <a:t>测点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128" marR="6128" marT="6128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u="none" strike="noStrike" dirty="0">
                          <a:effectLst/>
                        </a:rPr>
                        <a:t>验收标准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128" marR="6128" marT="6128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u="none" strike="noStrike" dirty="0">
                          <a:effectLst/>
                        </a:rPr>
                        <a:t>依据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128" marR="6128" marT="6128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u="none" strike="noStrike" dirty="0">
                          <a:effectLst/>
                        </a:rPr>
                        <a:t>备注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128" marR="6128" marT="6128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u="none" strike="noStrike">
                          <a:effectLst/>
                        </a:rPr>
                        <a:t>测试方法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128" marR="6128" marT="6128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u="none" strike="noStrike" dirty="0">
                          <a:effectLst/>
                        </a:rPr>
                        <a:t>拍摄方法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128" marR="6128" marT="6128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1940023"/>
                  </a:ext>
                </a:extLst>
              </a:tr>
              <a:tr h="834398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00" u="none" strike="noStrike">
                          <a:effectLst/>
                        </a:rPr>
                        <a:t>单向流洁净室气流模型测试服务（静态，动态）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128" marR="6128" marT="61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00" u="none" strike="noStrike">
                          <a:effectLst/>
                        </a:rPr>
                        <a:t>操作区域取点或划线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128" marR="6128" marT="61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00" u="none" strike="noStrike" dirty="0">
                          <a:effectLst/>
                        </a:rPr>
                        <a:t>烟雾沿气流方向单向移动，无逆流，无漩涡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128" marR="6128" marT="61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00" u="none" strike="noStrike" dirty="0">
                          <a:effectLst/>
                        </a:rPr>
                        <a:t>欧盟无菌附录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128" marR="6128" marT="61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00" u="none" strike="noStrike" dirty="0">
                          <a:effectLst/>
                        </a:rPr>
                        <a:t>静态为门关闭状态；</a:t>
                      </a:r>
                      <a:br>
                        <a:rPr lang="zh-CN" altLang="en-US" sz="800" u="none" strike="noStrike" dirty="0">
                          <a:effectLst/>
                        </a:rPr>
                      </a:br>
                      <a:r>
                        <a:rPr lang="zh-CN" altLang="en-US" sz="800" u="none" strike="noStrike" dirty="0">
                          <a:effectLst/>
                        </a:rPr>
                        <a:t>动态</a:t>
                      </a:r>
                      <a:r>
                        <a:rPr lang="en-US" altLang="zh-CN" sz="800" u="none" strike="noStrike" dirty="0">
                          <a:effectLst/>
                        </a:rPr>
                        <a:t>1</a:t>
                      </a:r>
                      <a:r>
                        <a:rPr lang="zh-CN" altLang="en-US" sz="800" u="none" strike="noStrike" dirty="0">
                          <a:effectLst/>
                        </a:rPr>
                        <a:t>为门关闭状态人员在操作区模拟操作；</a:t>
                      </a:r>
                      <a:br>
                        <a:rPr lang="zh-CN" altLang="en-US" sz="800" u="none" strike="noStrike" dirty="0">
                          <a:effectLst/>
                        </a:rPr>
                      </a:br>
                      <a:r>
                        <a:rPr lang="zh-CN" altLang="en-US" sz="800" u="none" strike="noStrike" dirty="0">
                          <a:effectLst/>
                        </a:rPr>
                        <a:t>动态</a:t>
                      </a:r>
                      <a:r>
                        <a:rPr lang="en-US" altLang="zh-CN" sz="800" u="none" strike="noStrike" dirty="0">
                          <a:effectLst/>
                        </a:rPr>
                        <a:t>2</a:t>
                      </a:r>
                      <a:r>
                        <a:rPr lang="zh-CN" altLang="en-US" sz="800" u="none" strike="noStrike" dirty="0">
                          <a:effectLst/>
                        </a:rPr>
                        <a:t>为相邻房间门开关时，人员在操作区模拟操作；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128" marR="6128" marT="6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u="none" strike="noStrike" dirty="0">
                          <a:effectLst/>
                        </a:rPr>
                        <a:t>自研烟雾发生装置（倾向于干冰或水雾为烟雾源）</a:t>
                      </a:r>
                      <a:br>
                        <a:rPr lang="zh-CN" altLang="en-US" sz="800" u="none" strike="noStrike" dirty="0">
                          <a:effectLst/>
                        </a:rPr>
                      </a:br>
                      <a:r>
                        <a:rPr lang="zh-CN" altLang="en-US" sz="800" u="none" strike="noStrike" dirty="0">
                          <a:effectLst/>
                        </a:rPr>
                        <a:t>手持式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128" marR="6128" marT="61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00" u="none" strike="noStrike" dirty="0">
                          <a:effectLst/>
                        </a:rPr>
                        <a:t>自研</a:t>
                      </a:r>
                      <a:r>
                        <a:rPr lang="en-US" altLang="zh-CN" sz="800" u="none" strike="noStrike" dirty="0">
                          <a:effectLst/>
                        </a:rPr>
                        <a:t>2</a:t>
                      </a:r>
                      <a:r>
                        <a:rPr lang="zh-CN" altLang="en-US" sz="800" u="none" strike="noStrike" dirty="0">
                          <a:effectLst/>
                        </a:rPr>
                        <a:t>个以上高清摄像头装置</a:t>
                      </a:r>
                      <a:r>
                        <a:rPr lang="en-US" altLang="zh-CN" sz="800" u="none" strike="noStrike" dirty="0">
                          <a:effectLst/>
                        </a:rPr>
                        <a:t>+</a:t>
                      </a:r>
                      <a:r>
                        <a:rPr lang="zh-CN" altLang="en-US" sz="800" u="none" strike="noStrike" dirty="0">
                          <a:effectLst/>
                        </a:rPr>
                        <a:t>合适色调的灯光背景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128" marR="6128" marT="6128" marB="0" anchor="ctr"/>
                </a:tc>
                <a:extLst>
                  <a:ext uri="{0D108BD9-81ED-4DB2-BD59-A6C34878D82A}">
                    <a16:rowId xmlns:a16="http://schemas.microsoft.com/office/drawing/2014/main" val="2945387550"/>
                  </a:ext>
                </a:extLst>
              </a:tr>
              <a:tr h="669180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00" u="none" strike="noStrike">
                          <a:effectLst/>
                        </a:rPr>
                        <a:t>　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128" marR="6128" marT="61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00" u="none" strike="noStrike">
                          <a:effectLst/>
                        </a:rPr>
                        <a:t>与相邻洁净室的门，周边画圆和中间取点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128" marR="6128" marT="61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00" u="none" strike="noStrike">
                          <a:effectLst/>
                        </a:rPr>
                        <a:t>烟雾从高级别流向低级别，无反向流入，无死角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128" marR="6128" marT="61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00" u="none" strike="noStrike">
                          <a:effectLst/>
                        </a:rPr>
                        <a:t>欧盟无菌附录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128" marR="6128" marT="61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00" u="none" strike="noStrike">
                          <a:effectLst/>
                        </a:rPr>
                        <a:t>静态为门关闭状态；</a:t>
                      </a:r>
                      <a:br>
                        <a:rPr lang="zh-CN" altLang="en-US" sz="800" u="none" strike="noStrike">
                          <a:effectLst/>
                        </a:rPr>
                      </a:br>
                      <a:r>
                        <a:rPr lang="zh-CN" altLang="en-US" sz="800" u="none" strike="noStrike">
                          <a:effectLst/>
                        </a:rPr>
                        <a:t>动态为开门但人员不流动；</a:t>
                      </a:r>
                      <a:br>
                        <a:rPr lang="zh-CN" altLang="en-US" sz="800" u="none" strike="noStrike">
                          <a:effectLst/>
                        </a:rPr>
                      </a:br>
                      <a:r>
                        <a:rPr lang="zh-CN" altLang="en-US" sz="800" u="none" strike="noStrike">
                          <a:effectLst/>
                        </a:rPr>
                        <a:t>人员流动动态仅做观察不按前述标准验收（挑战）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128" marR="6128" marT="6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u="none" strike="noStrike">
                          <a:effectLst/>
                        </a:rPr>
                        <a:t>自研烟雾发生装置（倾向于干冰或水雾为烟雾源）</a:t>
                      </a:r>
                      <a:br>
                        <a:rPr lang="zh-CN" altLang="en-US" sz="800" u="none" strike="noStrike">
                          <a:effectLst/>
                        </a:rPr>
                      </a:br>
                      <a:r>
                        <a:rPr lang="zh-CN" altLang="en-US" sz="800" u="none" strike="noStrike">
                          <a:effectLst/>
                        </a:rPr>
                        <a:t>手持式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128" marR="6128" marT="61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00" u="none" strike="noStrike" dirty="0">
                          <a:effectLst/>
                        </a:rPr>
                        <a:t>自研</a:t>
                      </a:r>
                      <a:r>
                        <a:rPr lang="en-US" altLang="zh-CN" sz="800" u="none" strike="noStrike" dirty="0">
                          <a:effectLst/>
                        </a:rPr>
                        <a:t>2</a:t>
                      </a:r>
                      <a:r>
                        <a:rPr lang="zh-CN" altLang="en-US" sz="800" u="none" strike="noStrike" dirty="0">
                          <a:effectLst/>
                        </a:rPr>
                        <a:t>个以上高清摄像头装置</a:t>
                      </a:r>
                      <a:r>
                        <a:rPr lang="en-US" altLang="zh-CN" sz="800" u="none" strike="noStrike" dirty="0">
                          <a:effectLst/>
                        </a:rPr>
                        <a:t>+</a:t>
                      </a:r>
                      <a:r>
                        <a:rPr lang="zh-CN" altLang="en-US" sz="800" u="none" strike="noStrike" dirty="0">
                          <a:effectLst/>
                        </a:rPr>
                        <a:t>合适色调的灯光背景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128" marR="6128" marT="6128" marB="0" anchor="ctr"/>
                </a:tc>
                <a:extLst>
                  <a:ext uri="{0D108BD9-81ED-4DB2-BD59-A6C34878D82A}">
                    <a16:rowId xmlns:a16="http://schemas.microsoft.com/office/drawing/2014/main" val="3134056359"/>
                  </a:ext>
                </a:extLst>
              </a:tr>
              <a:tr h="834398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00" u="none" strike="noStrike">
                          <a:effectLst/>
                        </a:rPr>
                        <a:t>非单向流洁净室气流模型测试服务（静态，动态）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128" marR="6128" marT="61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00" u="none" strike="noStrike">
                          <a:effectLst/>
                        </a:rPr>
                        <a:t>操作区域取点或划线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128" marR="6128" marT="61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00" u="none" strike="noStrike">
                          <a:effectLst/>
                        </a:rPr>
                        <a:t>烟雾沿气流方向由上向下移动，无逆流，无漩涡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128" marR="6128" marT="61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00" u="none" strike="noStrike">
                          <a:effectLst/>
                        </a:rPr>
                        <a:t>欧盟无菌附录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128" marR="6128" marT="61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00" u="none" strike="noStrike">
                          <a:effectLst/>
                        </a:rPr>
                        <a:t>静态为门关闭状态；</a:t>
                      </a:r>
                      <a:br>
                        <a:rPr lang="zh-CN" altLang="en-US" sz="800" u="none" strike="noStrike">
                          <a:effectLst/>
                        </a:rPr>
                      </a:br>
                      <a:r>
                        <a:rPr lang="zh-CN" altLang="en-US" sz="800" u="none" strike="noStrike">
                          <a:effectLst/>
                        </a:rPr>
                        <a:t>动态</a:t>
                      </a:r>
                      <a:r>
                        <a:rPr lang="en-US" altLang="zh-CN" sz="800" u="none" strike="noStrike">
                          <a:effectLst/>
                        </a:rPr>
                        <a:t>1</a:t>
                      </a:r>
                      <a:r>
                        <a:rPr lang="zh-CN" altLang="en-US" sz="800" u="none" strike="noStrike">
                          <a:effectLst/>
                        </a:rPr>
                        <a:t>为门关闭状态人员在操作区模拟操作；</a:t>
                      </a:r>
                      <a:br>
                        <a:rPr lang="zh-CN" altLang="en-US" sz="800" u="none" strike="noStrike">
                          <a:effectLst/>
                        </a:rPr>
                      </a:br>
                      <a:r>
                        <a:rPr lang="zh-CN" altLang="en-US" sz="800" u="none" strike="noStrike">
                          <a:effectLst/>
                        </a:rPr>
                        <a:t>动态</a:t>
                      </a:r>
                      <a:r>
                        <a:rPr lang="en-US" altLang="zh-CN" sz="800" u="none" strike="noStrike">
                          <a:effectLst/>
                        </a:rPr>
                        <a:t>2</a:t>
                      </a:r>
                      <a:r>
                        <a:rPr lang="zh-CN" altLang="en-US" sz="800" u="none" strike="noStrike">
                          <a:effectLst/>
                        </a:rPr>
                        <a:t>为相邻房间门开关时，人员在操作区模拟操作；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128" marR="6128" marT="6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u="none" strike="noStrike">
                          <a:effectLst/>
                        </a:rPr>
                        <a:t>自研烟雾发生装置（倾向于干冰或水雾为烟雾源）</a:t>
                      </a:r>
                      <a:br>
                        <a:rPr lang="zh-CN" altLang="en-US" sz="800" u="none" strike="noStrike">
                          <a:effectLst/>
                        </a:rPr>
                      </a:br>
                      <a:r>
                        <a:rPr lang="zh-CN" altLang="en-US" sz="800" u="none" strike="noStrike">
                          <a:effectLst/>
                        </a:rPr>
                        <a:t>手持式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128" marR="6128" marT="61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00" u="none" strike="noStrike" dirty="0">
                          <a:effectLst/>
                        </a:rPr>
                        <a:t>自研</a:t>
                      </a:r>
                      <a:r>
                        <a:rPr lang="en-US" altLang="zh-CN" sz="800" u="none" strike="noStrike" dirty="0">
                          <a:effectLst/>
                        </a:rPr>
                        <a:t>2</a:t>
                      </a:r>
                      <a:r>
                        <a:rPr lang="zh-CN" altLang="en-US" sz="800" u="none" strike="noStrike" dirty="0">
                          <a:effectLst/>
                        </a:rPr>
                        <a:t>个以上高清摄像头装置</a:t>
                      </a:r>
                      <a:r>
                        <a:rPr lang="en-US" altLang="zh-CN" sz="800" u="none" strike="noStrike" dirty="0">
                          <a:effectLst/>
                        </a:rPr>
                        <a:t>+</a:t>
                      </a:r>
                      <a:r>
                        <a:rPr lang="zh-CN" altLang="en-US" sz="800" u="none" strike="noStrike" dirty="0">
                          <a:effectLst/>
                        </a:rPr>
                        <a:t>合适色调的灯光背景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128" marR="6128" marT="6128" marB="0" anchor="ctr"/>
                </a:tc>
                <a:extLst>
                  <a:ext uri="{0D108BD9-81ED-4DB2-BD59-A6C34878D82A}">
                    <a16:rowId xmlns:a16="http://schemas.microsoft.com/office/drawing/2014/main" val="1466492293"/>
                  </a:ext>
                </a:extLst>
              </a:tr>
              <a:tr h="669180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00" u="none" strike="noStrike">
                          <a:effectLst/>
                        </a:rPr>
                        <a:t>　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128" marR="6128" marT="61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00" u="none" strike="noStrike">
                          <a:effectLst/>
                        </a:rPr>
                        <a:t>与相邻洁净室的门，周边画圆和中间取点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128" marR="6128" marT="61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00" u="none" strike="noStrike">
                          <a:effectLst/>
                        </a:rPr>
                        <a:t>烟雾从高级别流向低级别，无反向流入，无死角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128" marR="6128" marT="61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00" u="none" strike="noStrike">
                          <a:effectLst/>
                        </a:rPr>
                        <a:t>欧盟无菌附录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128" marR="6128" marT="61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00" u="none" strike="noStrike">
                          <a:effectLst/>
                        </a:rPr>
                        <a:t>静态为门关闭状态；</a:t>
                      </a:r>
                      <a:br>
                        <a:rPr lang="zh-CN" altLang="en-US" sz="800" u="none" strike="noStrike">
                          <a:effectLst/>
                        </a:rPr>
                      </a:br>
                      <a:r>
                        <a:rPr lang="zh-CN" altLang="en-US" sz="800" u="none" strike="noStrike">
                          <a:effectLst/>
                        </a:rPr>
                        <a:t>动态为开门但人员不流动；</a:t>
                      </a:r>
                      <a:br>
                        <a:rPr lang="zh-CN" altLang="en-US" sz="800" u="none" strike="noStrike">
                          <a:effectLst/>
                        </a:rPr>
                      </a:br>
                      <a:r>
                        <a:rPr lang="zh-CN" altLang="en-US" sz="800" u="none" strike="noStrike">
                          <a:effectLst/>
                        </a:rPr>
                        <a:t>人员流动动态仅做观察不按前述标准验收（挑战）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128" marR="6128" marT="61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800" u="none" strike="noStrike">
                          <a:effectLst/>
                        </a:rPr>
                        <a:t>自研烟雾发生装置（倾向于干冰或水雾为烟雾源）</a:t>
                      </a:r>
                      <a:br>
                        <a:rPr lang="zh-CN" altLang="en-US" sz="800" u="none" strike="noStrike">
                          <a:effectLst/>
                        </a:rPr>
                      </a:br>
                      <a:r>
                        <a:rPr lang="zh-CN" altLang="en-US" sz="800" u="none" strike="noStrike">
                          <a:effectLst/>
                        </a:rPr>
                        <a:t>手持式</a:t>
                      </a:r>
                      <a:endParaRPr lang="zh-CN" altLang="en-US" sz="800" b="0" i="0" u="none" strike="noStrike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128" marR="6128" marT="612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800" u="none" strike="noStrike" dirty="0">
                          <a:effectLst/>
                        </a:rPr>
                        <a:t>自研</a:t>
                      </a:r>
                      <a:r>
                        <a:rPr lang="en-US" altLang="zh-CN" sz="800" u="none" strike="noStrike" dirty="0">
                          <a:effectLst/>
                        </a:rPr>
                        <a:t>2</a:t>
                      </a:r>
                      <a:r>
                        <a:rPr lang="zh-CN" altLang="en-US" sz="800" u="none" strike="noStrike" dirty="0">
                          <a:effectLst/>
                        </a:rPr>
                        <a:t>个以上高清摄像头装置</a:t>
                      </a:r>
                      <a:r>
                        <a:rPr lang="en-US" altLang="zh-CN" sz="800" u="none" strike="noStrike" dirty="0">
                          <a:effectLst/>
                        </a:rPr>
                        <a:t>+</a:t>
                      </a:r>
                      <a:r>
                        <a:rPr lang="zh-CN" altLang="en-US" sz="800" u="none" strike="noStrike" dirty="0">
                          <a:effectLst/>
                        </a:rPr>
                        <a:t>合适色调的灯光背景</a:t>
                      </a:r>
                      <a:endParaRPr lang="zh-CN" alt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128" marR="6128" marT="6128" marB="0" anchor="ctr"/>
                </a:tc>
                <a:extLst>
                  <a:ext uri="{0D108BD9-81ED-4DB2-BD59-A6C34878D82A}">
                    <a16:rowId xmlns:a16="http://schemas.microsoft.com/office/drawing/2014/main" val="1482709072"/>
                  </a:ext>
                </a:extLst>
              </a:tr>
            </a:tbl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A61A3588-809C-204A-A0AB-0A8B397C4EB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220591" y="224994"/>
            <a:ext cx="6571615" cy="685800"/>
          </a:xfrm>
          <a:prstGeom prst="rect">
            <a:avLst/>
          </a:prstGeom>
          <a:noFill/>
        </p:spPr>
        <p:txBody>
          <a:bodyPr wrap="square" lIns="63500" tIns="25400" rIns="63500" bIns="25400" rtlCol="0" anchor="t" anchorCtr="0">
            <a:normAutofit/>
          </a:bodyPr>
          <a:lstStyle/>
          <a:p>
            <a:pPr algn="ctr">
              <a:buSzPct val="100000"/>
            </a:pPr>
            <a:r>
              <a:rPr lang="zh-CN" altLang="en-US" sz="2400" b="1" spc="2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400000000000000" pitchFamily="34" charset="-122"/>
              </a:rPr>
              <a:t>无菌生产设施·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气体流型研究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785297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D0FF296-CD16-9247-9EC8-B7FC5445F32F}"/>
              </a:ext>
            </a:extLst>
          </p:cNvPr>
          <p:cNvSpPr txBox="1"/>
          <p:nvPr/>
        </p:nvSpPr>
        <p:spPr>
          <a:xfrm>
            <a:off x="803058" y="1405793"/>
            <a:ext cx="2699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气流拍摄点风险评估示例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61A3588-809C-204A-A0AB-0A8B397C4EB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220591" y="224994"/>
            <a:ext cx="6571615" cy="685800"/>
          </a:xfrm>
          <a:prstGeom prst="rect">
            <a:avLst/>
          </a:prstGeom>
          <a:noFill/>
        </p:spPr>
        <p:txBody>
          <a:bodyPr wrap="square" lIns="63500" tIns="25400" rIns="63500" bIns="25400" rtlCol="0" anchor="t" anchorCtr="0">
            <a:normAutofit/>
          </a:bodyPr>
          <a:lstStyle/>
          <a:p>
            <a:pPr algn="ctr">
              <a:buSzPct val="100000"/>
            </a:pPr>
            <a:r>
              <a:rPr lang="zh-CN" altLang="en-US" sz="2400" b="1" spc="2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400000000000000" pitchFamily="34" charset="-122"/>
              </a:rPr>
              <a:t>无菌生产设施·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气体流型研究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42D1905-CB2B-AE41-887A-ABCAEBF003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1580704"/>
              </p:ext>
            </p:extLst>
          </p:nvPr>
        </p:nvGraphicFramePr>
        <p:xfrm>
          <a:off x="803058" y="1867257"/>
          <a:ext cx="10515599" cy="23003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1492">
                  <a:extLst>
                    <a:ext uri="{9D8B030D-6E8A-4147-A177-3AD203B41FA5}">
                      <a16:colId xmlns:a16="http://schemas.microsoft.com/office/drawing/2014/main" val="4037060091"/>
                    </a:ext>
                  </a:extLst>
                </a:gridCol>
                <a:gridCol w="1001085">
                  <a:extLst>
                    <a:ext uri="{9D8B030D-6E8A-4147-A177-3AD203B41FA5}">
                      <a16:colId xmlns:a16="http://schemas.microsoft.com/office/drawing/2014/main" val="3801600379"/>
                    </a:ext>
                  </a:extLst>
                </a:gridCol>
                <a:gridCol w="702442">
                  <a:extLst>
                    <a:ext uri="{9D8B030D-6E8A-4147-A177-3AD203B41FA5}">
                      <a16:colId xmlns:a16="http://schemas.microsoft.com/office/drawing/2014/main" val="1364678702"/>
                    </a:ext>
                  </a:extLst>
                </a:gridCol>
                <a:gridCol w="601492">
                  <a:extLst>
                    <a:ext uri="{9D8B030D-6E8A-4147-A177-3AD203B41FA5}">
                      <a16:colId xmlns:a16="http://schemas.microsoft.com/office/drawing/2014/main" val="3202463842"/>
                    </a:ext>
                  </a:extLst>
                </a:gridCol>
                <a:gridCol w="5806714">
                  <a:extLst>
                    <a:ext uri="{9D8B030D-6E8A-4147-A177-3AD203B41FA5}">
                      <a16:colId xmlns:a16="http://schemas.microsoft.com/office/drawing/2014/main" val="1463154852"/>
                    </a:ext>
                  </a:extLst>
                </a:gridCol>
                <a:gridCol w="1802374">
                  <a:extLst>
                    <a:ext uri="{9D8B030D-6E8A-4147-A177-3AD203B41FA5}">
                      <a16:colId xmlns:a16="http://schemas.microsoft.com/office/drawing/2014/main" val="3186535353"/>
                    </a:ext>
                  </a:extLst>
                </a:gridCol>
              </a:tblGrid>
              <a:tr h="575094"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Room number</a:t>
                      </a:r>
                      <a:endParaRPr lang="zh-CN" sz="90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r>
                        <a:rPr lang="zh-CN" sz="90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房间编号</a:t>
                      </a: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Device name</a:t>
                      </a:r>
                      <a:endParaRPr lang="zh-CN" sz="90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r>
                        <a:rPr lang="zh-CN" sz="90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设备名称</a:t>
                      </a: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Equipment number</a:t>
                      </a:r>
                      <a:endParaRPr lang="zh-CN" sz="90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r>
                        <a:rPr lang="zh-CN" sz="90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设备编号</a:t>
                      </a: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Shooting mode</a:t>
                      </a:r>
                      <a:endParaRPr lang="zh-CN" sz="90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r>
                        <a:rPr lang="zh-CN" sz="90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拍摄模式</a:t>
                      </a: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Risk factors for filming</a:t>
                      </a:r>
                      <a:endParaRPr lang="zh-CN" sz="9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algn="ctr"/>
                      <a:r>
                        <a:rPr lang="zh-CN" sz="9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拍摄考虑的风险因素</a:t>
                      </a: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Shooting point position</a:t>
                      </a:r>
                      <a:endParaRPr lang="zh-CN" sz="90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r>
                        <a:rPr lang="zh-CN" sz="90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拍摄点位置</a:t>
                      </a:r>
                    </a:p>
                  </a:txBody>
                  <a:tcPr marL="64698" marR="64698" marT="0" marB="0" anchor="ctr"/>
                </a:tc>
                <a:extLst>
                  <a:ext uri="{0D108BD9-81ED-4DB2-BD59-A6C34878D82A}">
                    <a16:rowId xmlns:a16="http://schemas.microsoft.com/office/drawing/2014/main" val="613581819"/>
                  </a:ext>
                </a:extLst>
              </a:tr>
              <a:tr h="1725283"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ROOM</a:t>
                      </a:r>
                      <a:r>
                        <a:rPr lang="en-US" altLang="zh-CN" sz="1000" b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</a:t>
                      </a:r>
                      <a:endParaRPr lang="zh-CN" sz="900" b="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4698" marR="64698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 err="1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oRABS</a:t>
                      </a:r>
                      <a:r>
                        <a:rPr lang="en-US" sz="9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isolation system </a:t>
                      </a:r>
                      <a:endParaRPr lang="zh-CN" sz="9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r>
                        <a:rPr lang="en-US" sz="900" dirty="0" err="1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oRABS</a:t>
                      </a:r>
                      <a:r>
                        <a:rPr lang="zh-CN" sz="9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隔离系统</a:t>
                      </a:r>
                    </a:p>
                  </a:txBody>
                  <a:tcPr marL="64698" marR="64698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MFD-107</a:t>
                      </a:r>
                      <a:endParaRPr lang="zh-CN" sz="9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4698" marR="64698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sz="9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静态</a:t>
                      </a:r>
                    </a:p>
                  </a:txBody>
                  <a:tcPr marL="64698" marR="64698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US" sz="9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Under the outlet of high efficiency filter, ensure that the airflow model of class A laminar flow is unidirectional flow.</a:t>
                      </a:r>
                      <a:endParaRPr lang="zh-CN" sz="9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279400" indent="266700"/>
                      <a:r>
                        <a:rPr lang="zh-CN" sz="9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高效过滤器出风口下方，确保</a:t>
                      </a:r>
                      <a:r>
                        <a:rPr lang="en-US" sz="9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A</a:t>
                      </a:r>
                      <a:r>
                        <a:rPr lang="zh-CN" sz="9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级层流的气流模型为单向流。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US" sz="9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Above the conveyor belt under the HEPA filter. Ensure that the airflow model of class A laminar flow is free of countercurrent at the operating surface.</a:t>
                      </a:r>
                      <a:endParaRPr lang="zh-CN" sz="9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279400" indent="266700"/>
                      <a:r>
                        <a:rPr lang="zh-CN" sz="9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高效过滤器下方传送带上方。确保</a:t>
                      </a:r>
                      <a:r>
                        <a:rPr lang="en-US" sz="9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A</a:t>
                      </a:r>
                      <a:r>
                        <a:rPr lang="zh-CN" sz="9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级层流的气流模型在操作台面处无逆流。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US" sz="9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Class A laminar flow operating door opening. Ensure that the smoke flow at the door of class A laminar flow smoothly outward, and does not enter the work area.</a:t>
                      </a:r>
                      <a:endParaRPr lang="zh-CN" sz="9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279400" indent="266700"/>
                      <a:r>
                        <a:rPr lang="en-US" sz="9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A</a:t>
                      </a:r>
                      <a:r>
                        <a:rPr lang="zh-CN" sz="9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级层流操作门开门处。确保</a:t>
                      </a:r>
                      <a:r>
                        <a:rPr lang="en-US" sz="9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A</a:t>
                      </a:r>
                      <a:r>
                        <a:rPr lang="zh-CN" sz="9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级层流开门处烟雾气流顺畅向外，不进入工作区。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US" sz="9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Class A laminar flow across the room connection, ensure that class A laminar flow flow to the design of the relatively low pressure area, do not enter the work area.</a:t>
                      </a:r>
                      <a:endParaRPr lang="zh-CN" sz="9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279400" indent="266700"/>
                      <a:r>
                        <a:rPr lang="en-US" sz="9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A</a:t>
                      </a:r>
                      <a:r>
                        <a:rPr lang="zh-CN" sz="9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级层流跨房间连接处，确保</a:t>
                      </a:r>
                      <a:r>
                        <a:rPr lang="en-US" sz="9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A</a:t>
                      </a:r>
                      <a:r>
                        <a:rPr lang="zh-CN" sz="9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级层流气流流向设计相对压力较低区域，不进入工作区。</a:t>
                      </a:r>
                    </a:p>
                  </a:txBody>
                  <a:tcPr marL="64698" marR="64698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Under the HEPA filter outlet</a:t>
                      </a:r>
                      <a:r>
                        <a:rPr lang="zh-CN" sz="9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高效过滤器出风口下方</a:t>
                      </a:r>
                    </a:p>
                    <a:p>
                      <a:r>
                        <a:rPr lang="en-US" sz="9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Underneath the HEPA filter above the conveyor belt</a:t>
                      </a:r>
                      <a:endParaRPr lang="zh-CN" sz="9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r>
                        <a:rPr lang="zh-CN" sz="9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高效过滤器下方传送带上方</a:t>
                      </a:r>
                    </a:p>
                    <a:p>
                      <a:r>
                        <a:rPr lang="en-US" sz="9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Class A laminar flow operating door opening</a:t>
                      </a:r>
                      <a:endParaRPr lang="zh-CN" sz="9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r>
                        <a:rPr lang="en-US" sz="9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A</a:t>
                      </a:r>
                      <a:r>
                        <a:rPr lang="zh-CN" sz="9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级层流操作门开门处</a:t>
                      </a:r>
                    </a:p>
                    <a:p>
                      <a:r>
                        <a:rPr lang="en-US" sz="9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Class A laminar flow across room connections </a:t>
                      </a:r>
                      <a:endParaRPr lang="zh-CN" sz="900" dirty="0"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r>
                        <a:rPr lang="en-US" sz="9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A</a:t>
                      </a:r>
                      <a:r>
                        <a:rPr lang="zh-CN" sz="900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级层流跨房间连接处</a:t>
                      </a:r>
                    </a:p>
                  </a:txBody>
                  <a:tcPr marL="64698" marR="64698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3870681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8836E02B-0938-1141-8227-861283D9EC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6723703"/>
              </p:ext>
            </p:extLst>
          </p:nvPr>
        </p:nvGraphicFramePr>
        <p:xfrm>
          <a:off x="803057" y="4167634"/>
          <a:ext cx="10515599" cy="17252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1492">
                  <a:extLst>
                    <a:ext uri="{9D8B030D-6E8A-4147-A177-3AD203B41FA5}">
                      <a16:colId xmlns:a16="http://schemas.microsoft.com/office/drawing/2014/main" val="829752463"/>
                    </a:ext>
                  </a:extLst>
                </a:gridCol>
                <a:gridCol w="1001085">
                  <a:extLst>
                    <a:ext uri="{9D8B030D-6E8A-4147-A177-3AD203B41FA5}">
                      <a16:colId xmlns:a16="http://schemas.microsoft.com/office/drawing/2014/main" val="1146901260"/>
                    </a:ext>
                  </a:extLst>
                </a:gridCol>
                <a:gridCol w="702442">
                  <a:extLst>
                    <a:ext uri="{9D8B030D-6E8A-4147-A177-3AD203B41FA5}">
                      <a16:colId xmlns:a16="http://schemas.microsoft.com/office/drawing/2014/main" val="1170900755"/>
                    </a:ext>
                  </a:extLst>
                </a:gridCol>
                <a:gridCol w="601492">
                  <a:extLst>
                    <a:ext uri="{9D8B030D-6E8A-4147-A177-3AD203B41FA5}">
                      <a16:colId xmlns:a16="http://schemas.microsoft.com/office/drawing/2014/main" val="976610935"/>
                    </a:ext>
                  </a:extLst>
                </a:gridCol>
                <a:gridCol w="5806714">
                  <a:extLst>
                    <a:ext uri="{9D8B030D-6E8A-4147-A177-3AD203B41FA5}">
                      <a16:colId xmlns:a16="http://schemas.microsoft.com/office/drawing/2014/main" val="2111639544"/>
                    </a:ext>
                  </a:extLst>
                </a:gridCol>
                <a:gridCol w="1802374">
                  <a:extLst>
                    <a:ext uri="{9D8B030D-6E8A-4147-A177-3AD203B41FA5}">
                      <a16:colId xmlns:a16="http://schemas.microsoft.com/office/drawing/2014/main" val="190092527"/>
                    </a:ext>
                  </a:extLst>
                </a:gridCol>
              </a:tblGrid>
              <a:tr h="1725283">
                <a:tc>
                  <a:txBody>
                    <a:bodyPr/>
                    <a:lstStyle/>
                    <a:p>
                      <a:r>
                        <a:rPr lang="en-US" altLang="zh-CN" sz="1000" b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ROOM2</a:t>
                      </a:r>
                      <a:endParaRPr lang="zh-CN" altLang="zh-CN" sz="900" b="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4698" marR="64698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Laminar flow hood</a:t>
                      </a:r>
                      <a:endParaRPr lang="zh-CN" sz="900" b="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(double door airlock)</a:t>
                      </a:r>
                      <a:endParaRPr lang="zh-CN" sz="900" b="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r>
                        <a:rPr lang="zh-CN" sz="900" b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层流罩（双门气闸）</a:t>
                      </a:r>
                    </a:p>
                  </a:txBody>
                  <a:tcPr marL="64698" marR="64698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MFD-115</a:t>
                      </a:r>
                      <a:endParaRPr lang="zh-CN" sz="900" b="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4698" marR="64698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sz="900" b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静态</a:t>
                      </a:r>
                    </a:p>
                  </a:txBody>
                  <a:tcPr marL="64698" marR="64698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Under the outlet of high efficiency filter, ensure that the airflow model of class A laminar flow is unidirectional flow.</a:t>
                      </a:r>
                      <a:endParaRPr lang="zh-CN" sz="900" b="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279400" indent="266700"/>
                      <a:r>
                        <a:rPr lang="zh-CN" sz="900" b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高效过滤器出风口下方，确保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A</a:t>
                      </a:r>
                      <a:r>
                        <a:rPr lang="zh-CN" sz="900" b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级层流的气流模型为单向流。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Above the conveyor belt under the HEPA filter. Ensure that the airflow model of class A laminar flow is free of countercurrent at the operating surface.</a:t>
                      </a:r>
                      <a:endParaRPr lang="zh-CN" sz="900" b="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279400" indent="266700"/>
                      <a:r>
                        <a:rPr lang="zh-CN" sz="900" b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高效过滤器下方传送带上方。确保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A</a:t>
                      </a:r>
                      <a:r>
                        <a:rPr lang="zh-CN" sz="900" b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级层流的气流模型在操作台面处无逆流。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Class A laminar flow operating door opening. Ensure that the smoke flow at the door of class A laminar flow smoothly outward, and does not enter the work area.</a:t>
                      </a:r>
                      <a:endParaRPr lang="zh-CN" sz="900" b="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279400" indent="266700"/>
                      <a:r>
                        <a:rPr lang="en-US" sz="900" b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A</a:t>
                      </a:r>
                      <a:r>
                        <a:rPr lang="zh-CN" sz="900" b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级层流操作门开门处。确保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A</a:t>
                      </a:r>
                      <a:r>
                        <a:rPr lang="zh-CN" sz="900" b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级层流开门处烟雾气流顺畅向外，不进入工作区。</a:t>
                      </a:r>
                    </a:p>
                    <a:p>
                      <a:pPr marL="342900" lvl="0" indent="-342900">
                        <a:buFont typeface="+mj-lt"/>
                        <a:buAutoNum type="arabicPeriod"/>
                      </a:pPr>
                      <a:r>
                        <a:rPr lang="en-US" sz="900" b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Class A laminar flow across the room connection, ensure that class A laminar flow flow to the design of the relatively low pressure area, do not enter the work area.</a:t>
                      </a:r>
                      <a:endParaRPr lang="zh-CN" sz="900" b="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pPr marL="279400" indent="266700"/>
                      <a:r>
                        <a:rPr lang="en-US" sz="900" b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A</a:t>
                      </a:r>
                      <a:r>
                        <a:rPr lang="zh-CN" sz="900" b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级层流跨房间连接处，确保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A</a:t>
                      </a:r>
                      <a:r>
                        <a:rPr lang="zh-CN" sz="900" b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级层流气流流向设计相对压力较低区域，不进入工作区。</a:t>
                      </a:r>
                    </a:p>
                  </a:txBody>
                  <a:tcPr marL="64698" marR="64698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Under the HEPA filter outlet</a:t>
                      </a:r>
                      <a:r>
                        <a:rPr lang="zh-CN" sz="900" b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高效过滤器出风口下方</a:t>
                      </a:r>
                    </a:p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Underneath the HEPA filter above the conveyor belt</a:t>
                      </a:r>
                      <a:endParaRPr lang="zh-CN" sz="900" b="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r>
                        <a:rPr lang="zh-CN" sz="900" b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高效过滤器下方传送带上方</a:t>
                      </a:r>
                    </a:p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Class A laminar flow operating door opening</a:t>
                      </a:r>
                      <a:endParaRPr lang="zh-CN" sz="900" b="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A</a:t>
                      </a:r>
                      <a:r>
                        <a:rPr lang="zh-CN" sz="900" b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级层流操作门开门处</a:t>
                      </a:r>
                    </a:p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Class A laminar flow across room connections </a:t>
                      </a:r>
                      <a:endParaRPr lang="zh-CN" sz="900" b="0" dirty="0">
                        <a:solidFill>
                          <a:schemeClr val="tx1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A</a:t>
                      </a:r>
                      <a:r>
                        <a:rPr lang="zh-CN" sz="900" b="0" dirty="0">
                          <a:solidFill>
                            <a:schemeClr val="tx1"/>
                          </a:solidFill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级层流跨房间连接处</a:t>
                      </a:r>
                    </a:p>
                  </a:txBody>
                  <a:tcPr marL="64698" marR="64698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865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37270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D0FF296-CD16-9247-9EC8-B7FC5445F32F}"/>
              </a:ext>
            </a:extLst>
          </p:cNvPr>
          <p:cNvSpPr txBox="1"/>
          <p:nvPr/>
        </p:nvSpPr>
        <p:spPr>
          <a:xfrm>
            <a:off x="803058" y="1405793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拍摄装置：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61A3588-809C-204A-A0AB-0A8B397C4EB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220591" y="224994"/>
            <a:ext cx="6571615" cy="685800"/>
          </a:xfrm>
          <a:prstGeom prst="rect">
            <a:avLst/>
          </a:prstGeom>
          <a:noFill/>
        </p:spPr>
        <p:txBody>
          <a:bodyPr wrap="square" lIns="63500" tIns="25400" rIns="63500" bIns="25400" rtlCol="0" anchor="t" anchorCtr="0">
            <a:normAutofit/>
          </a:bodyPr>
          <a:lstStyle/>
          <a:p>
            <a:pPr algn="ctr">
              <a:buSzPct val="100000"/>
            </a:pPr>
            <a:r>
              <a:rPr lang="zh-CN" altLang="en-US" sz="2400" b="1" spc="2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400000000000000" pitchFamily="34" charset="-122"/>
              </a:rPr>
              <a:t>无菌生产设施·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气体流型研究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C1784EC-17A2-2B41-9CA5-CF9F0F585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543" y="1775125"/>
            <a:ext cx="2306845" cy="4218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0B2A0E2-A5DC-8F43-9BBF-F165BE506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0651" y="1775125"/>
            <a:ext cx="2729319" cy="421803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5F5D206-B475-E547-8343-95244864DE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9233" y="1775125"/>
            <a:ext cx="2731001" cy="42180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BC1D3E5-5A94-C44D-BB76-BFEE106C25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9497" y="1775125"/>
            <a:ext cx="2526505" cy="421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680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D0FF296-CD16-9247-9EC8-B7FC5445F32F}"/>
              </a:ext>
            </a:extLst>
          </p:cNvPr>
          <p:cNvSpPr txBox="1"/>
          <p:nvPr/>
        </p:nvSpPr>
        <p:spPr>
          <a:xfrm>
            <a:off x="803058" y="1405793"/>
            <a:ext cx="2383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气流拍摄视频示例</a:t>
            </a:r>
            <a:r>
              <a:rPr kumimoji="1"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kumimoji="1"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61A3588-809C-204A-A0AB-0A8B397C4EB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220591" y="224994"/>
            <a:ext cx="6571615" cy="685800"/>
          </a:xfrm>
          <a:prstGeom prst="rect">
            <a:avLst/>
          </a:prstGeom>
          <a:noFill/>
        </p:spPr>
        <p:txBody>
          <a:bodyPr wrap="square" lIns="63500" tIns="25400" rIns="63500" bIns="25400" rtlCol="0" anchor="t" anchorCtr="0">
            <a:normAutofit/>
          </a:bodyPr>
          <a:lstStyle/>
          <a:p>
            <a:pPr algn="ctr">
              <a:buSzPct val="100000"/>
            </a:pPr>
            <a:r>
              <a:rPr lang="zh-CN" altLang="en-US" sz="2400" b="1" spc="2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400000000000000" pitchFamily="34" charset="-122"/>
              </a:rPr>
              <a:t>无菌生产设施·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气体流型研究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熙迈验证宋金辉John 2023-05-05 13.45.27" descr="熙迈验证宋金辉John 2023-05-05 13.45.27">
            <a:hlinkClick r:id="" action="ppaction://media"/>
            <a:extLst>
              <a:ext uri="{FF2B5EF4-FFF2-40B4-BE49-F238E27FC236}">
                <a16:creationId xmlns:a16="http://schemas.microsoft.com/office/drawing/2014/main" id="{98CE1D22-438D-0C40-B6F0-511915A036B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65216" y="1207921"/>
            <a:ext cx="824230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01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3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D0FF296-CD16-9247-9EC8-B7FC5445F32F}"/>
              </a:ext>
            </a:extLst>
          </p:cNvPr>
          <p:cNvSpPr txBox="1"/>
          <p:nvPr/>
        </p:nvSpPr>
        <p:spPr>
          <a:xfrm>
            <a:off x="803058" y="1405793"/>
            <a:ext cx="2383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气流拍摄视频示例</a:t>
            </a:r>
            <a:r>
              <a:rPr kumimoji="1" lang="en-US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kumimoji="1"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61A3588-809C-204A-A0AB-0A8B397C4EB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220591" y="224994"/>
            <a:ext cx="6571615" cy="685800"/>
          </a:xfrm>
          <a:prstGeom prst="rect">
            <a:avLst/>
          </a:prstGeom>
          <a:noFill/>
        </p:spPr>
        <p:txBody>
          <a:bodyPr wrap="square" lIns="63500" tIns="25400" rIns="63500" bIns="25400" rtlCol="0" anchor="t" anchorCtr="0">
            <a:normAutofit/>
          </a:bodyPr>
          <a:lstStyle/>
          <a:p>
            <a:pPr algn="ctr">
              <a:buSzPct val="100000"/>
            </a:pPr>
            <a:r>
              <a:rPr lang="zh-CN" altLang="en-US" sz="2400" b="1" spc="2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400000000000000" pitchFamily="34" charset="-122"/>
              </a:rPr>
              <a:t>无菌生产设施·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气体流型研究</a:t>
            </a: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熙迈验证宋金辉John 2023-05-05 13.40.27" descr="熙迈验证宋金辉John 2023-05-05 13.40.27">
            <a:hlinkClick r:id="" action="ppaction://media"/>
            <a:extLst>
              <a:ext uri="{FF2B5EF4-FFF2-40B4-BE49-F238E27FC236}">
                <a16:creationId xmlns:a16="http://schemas.microsoft.com/office/drawing/2014/main" id="{DF4189E5-8949-5341-B87E-E20456C699E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21121" y="1405793"/>
            <a:ext cx="830580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7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7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ELCOME MESSAGE"/>
          <p:cNvSpPr txBox="1"/>
          <p:nvPr/>
        </p:nvSpPr>
        <p:spPr>
          <a:xfrm>
            <a:off x="7042187" y="2598614"/>
            <a:ext cx="3556014" cy="584775"/>
          </a:xfrm>
          <a:prstGeom prst="rect">
            <a:avLst/>
          </a:prstGeom>
          <a:ln w="12700">
            <a:miter lim="400000"/>
          </a:ln>
        </p:spPr>
        <p:txBody>
          <a:bodyPr wrap="square" lIns="22860" rIns="22860">
            <a:spAutoFit/>
          </a:bodyPr>
          <a:lstStyle>
            <a:lvl1pPr>
              <a:defRPr sz="8400" b="1">
                <a:solidFill>
                  <a:srgbClr val="49494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zh-CN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服务案例详述</a:t>
            </a:r>
            <a:endParaRPr lang="en-US" altLang="zh-CN" sz="3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线条"/>
          <p:cNvSpPr/>
          <p:nvPr/>
        </p:nvSpPr>
        <p:spPr>
          <a:xfrm>
            <a:off x="7091755" y="3813947"/>
            <a:ext cx="818431" cy="0"/>
          </a:xfrm>
          <a:prstGeom prst="line">
            <a:avLst/>
          </a:prstGeom>
          <a:ln w="38100">
            <a:solidFill>
              <a:srgbClr val="4EC3E0"/>
            </a:solidFill>
            <a:miter/>
          </a:ln>
        </p:spPr>
        <p:txBody>
          <a:bodyPr lIns="22860" rIns="22860"/>
          <a:lstStyle/>
          <a:p>
            <a:endParaRPr sz="820"/>
          </a:p>
        </p:txBody>
      </p:sp>
      <p:sp>
        <p:nvSpPr>
          <p:cNvPr id="5" name="직사각형 25"/>
          <p:cNvSpPr/>
          <p:nvPr/>
        </p:nvSpPr>
        <p:spPr>
          <a:xfrm>
            <a:off x="7004050" y="1343660"/>
            <a:ext cx="158305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/>
            <a:r>
              <a:rPr lang="en-US" altLang="ko-KR" sz="3600" b="1" dirty="0">
                <a:solidFill>
                  <a:srgbClr val="332533"/>
                </a:solidFill>
                <a:latin typeface="Arial" panose="020B0604020202020204"/>
                <a:ea typeface="Arial Unicode MS"/>
              </a:rPr>
              <a:t>P</a:t>
            </a:r>
            <a:r>
              <a:rPr lang="en-US" altLang="zh-CN" sz="3600" b="1" dirty="0">
                <a:solidFill>
                  <a:srgbClr val="332533"/>
                </a:solidFill>
                <a:latin typeface="Arial" panose="020B0604020202020204"/>
                <a:ea typeface="Arial Unicode MS"/>
              </a:rPr>
              <a:t>ART</a:t>
            </a:r>
            <a:r>
              <a:rPr lang="en-US" altLang="ko-KR" sz="3600" b="1" dirty="0">
                <a:solidFill>
                  <a:srgbClr val="332533"/>
                </a:solidFill>
                <a:latin typeface="Arial" panose="020B0604020202020204"/>
                <a:ea typeface="Arial Unicode MS"/>
              </a:rPr>
              <a:t> 03</a:t>
            </a:r>
            <a:endParaRPr lang="ko-KR" altLang="en-US" sz="3600" b="1" dirty="0">
              <a:solidFill>
                <a:srgbClr val="332533"/>
              </a:solidFill>
              <a:latin typeface="Arial" panose="020B0604020202020204"/>
              <a:ea typeface="Arial Unicode M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91937" y="1718510"/>
            <a:ext cx="648126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b="1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项目名称：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制剂车间的生产工艺设备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设施、公用系统</a:t>
            </a:r>
            <a:r>
              <a:rPr lang="zh-CN" altLang="en-US" sz="1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首次验证</a:t>
            </a:r>
            <a:endParaRPr lang="en-US" altLang="zh-CN" sz="1800" kern="1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endParaRPr lang="en-US" altLang="zh-CN" b="1" kern="10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zh-CN" altLang="en-US" b="1" kern="1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项目内容：</a:t>
            </a:r>
            <a:endParaRPr lang="en-US" altLang="zh-CN" b="1" kern="10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8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空调系统 </a:t>
            </a:r>
            <a:r>
              <a:rPr lang="en-US" altLang="zh-CN" sz="18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20</a:t>
            </a:r>
            <a:r>
              <a:rPr lang="zh-CN" altLang="en-US" sz="18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个机组</a:t>
            </a:r>
            <a:endParaRPr lang="en-US" altLang="zh-CN" sz="1800" kern="1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8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压缩空气系统 </a:t>
            </a:r>
            <a:r>
              <a:rPr lang="en-US" altLang="zh-CN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4</a:t>
            </a:r>
            <a:r>
              <a:rPr lang="zh-CN" altLang="en-US" sz="18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套</a:t>
            </a:r>
            <a:endParaRPr lang="en-US" altLang="zh-CN" sz="1800" kern="1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8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纯蒸汽系统 </a:t>
            </a:r>
            <a:r>
              <a:rPr lang="en-US" altLang="zh-CN" kern="1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4</a:t>
            </a:r>
            <a:r>
              <a:rPr lang="zh-CN" altLang="en-US" sz="18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套</a:t>
            </a:r>
            <a:endParaRPr lang="en-US" altLang="zh-CN" sz="1800" kern="1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8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设备 </a:t>
            </a:r>
            <a:r>
              <a:rPr lang="en-US" altLang="zh-CN" sz="18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21</a:t>
            </a:r>
            <a:r>
              <a:rPr lang="zh-CN" altLang="en-US" sz="18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台</a:t>
            </a:r>
            <a:r>
              <a:rPr lang="en-US" altLang="zh-CN" sz="18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CN" altLang="en-US" sz="18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套</a:t>
            </a:r>
            <a:endParaRPr lang="en-US" altLang="zh-CN" sz="1800" kern="1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8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冷库</a:t>
            </a:r>
            <a:r>
              <a:rPr lang="en-US" altLang="zh-CN" sz="18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lang="zh-CN" altLang="en-US" sz="18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常温库 </a:t>
            </a:r>
            <a:r>
              <a:rPr lang="en-US" altLang="zh-CN" sz="18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8</a:t>
            </a:r>
            <a:r>
              <a:rPr lang="zh-CN" altLang="zh-CN" sz="1800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个</a:t>
            </a:r>
            <a:endParaRPr lang="en-US" altLang="zh-CN" sz="1800" kern="100" dirty="0">
              <a:effectLst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endParaRPr lang="en-US" altLang="zh-CN" b="1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项目周期：</a:t>
            </a:r>
            <a:r>
              <a:rPr lang="en-US" altLang="zh-CN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8</a:t>
            </a:r>
            <a:r>
              <a:rPr lang="zh-CN" altLang="en-US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个月</a:t>
            </a:r>
            <a:endParaRPr lang="en-US" altLang="zh-CN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kumimoji="1"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项目参与人数：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15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093B759-1229-1C48-86D4-7BECC67EE03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124338" y="258679"/>
            <a:ext cx="6571615" cy="685800"/>
          </a:xfrm>
          <a:prstGeom prst="rect">
            <a:avLst/>
          </a:prstGeom>
          <a:noFill/>
        </p:spPr>
        <p:txBody>
          <a:bodyPr wrap="square" lIns="63500" tIns="25400" rIns="63500" bIns="25400" rtlCol="0" anchor="t" anchorCtr="0">
            <a:normAutofit/>
          </a:bodyPr>
          <a:lstStyle/>
          <a:p>
            <a:pPr algn="ctr">
              <a:buSzPct val="100000"/>
            </a:pPr>
            <a:r>
              <a:rPr lang="zh-CN" altLang="en-US" sz="2400" b="1" spc="2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400000000000000" pitchFamily="34" charset="-122"/>
              </a:rPr>
              <a:t>案例详述·</a:t>
            </a:r>
            <a:r>
              <a:rPr kumimoji="1" lang="zh-CN" altLang="en-US" sz="2400" dirty="0"/>
              <a:t>某疫苗生产企业（俄苗）</a:t>
            </a:r>
            <a:endParaRPr kumimoji="1" lang="en-US" altLang="zh-CN" sz="2400" dirty="0"/>
          </a:p>
          <a:p>
            <a:pPr algn="ctr">
              <a:buSzPct val="100000"/>
            </a:pP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93665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59853" y="1542047"/>
            <a:ext cx="7423827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b="1" kern="10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项目名称：</a:t>
            </a:r>
            <a:r>
              <a:rPr lang="en-US" altLang="zh-CN" kern="1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A</a:t>
            </a:r>
            <a:r>
              <a:rPr lang="zh-CN" altLang="zh-CN" kern="1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群、</a:t>
            </a:r>
            <a:r>
              <a:rPr lang="en-US" altLang="zh-CN" kern="1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A+C</a:t>
            </a:r>
            <a:r>
              <a:rPr lang="zh-CN" altLang="zh-CN" kern="1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群流行性脑膜炎疫苗生产车间</a:t>
            </a:r>
            <a:r>
              <a:rPr lang="zh-CN" altLang="en-US" kern="1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再</a:t>
            </a:r>
            <a:r>
              <a:rPr lang="zh-CN" altLang="zh-CN" kern="1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验证</a:t>
            </a:r>
            <a:endParaRPr lang="en-US" altLang="zh-CN" kern="10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endParaRPr lang="en-US" altLang="zh-CN" b="1" kern="10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zh-CN" altLang="en-US" b="1" kern="100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项目内容：</a:t>
            </a:r>
            <a:endParaRPr lang="en-US" altLang="zh-CN" b="1" kern="100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空调厂房（洁净面积约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1900m</a:t>
            </a:r>
            <a:r>
              <a:rPr lang="en-US" altLang="zh-CN" sz="1800" kern="100" baseline="300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zh-CN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，洁净房间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108</a:t>
            </a:r>
            <a:r>
              <a:rPr lang="zh-CN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个，取样点位约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580</a:t>
            </a:r>
            <a:r>
              <a:rPr lang="zh-CN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个</a:t>
            </a:r>
            <a:r>
              <a:rPr lang="zh-CN" altLang="en-US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endParaRPr lang="en-US" altLang="zh-CN" sz="1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层流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*2</a:t>
            </a:r>
            <a:endParaRPr lang="en-US" altLang="zh-CN" sz="1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洁净工作台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*9</a:t>
            </a:r>
            <a:endParaRPr lang="en-US" altLang="zh-CN" sz="1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生物安全柜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*1</a:t>
            </a:r>
            <a:endParaRPr lang="en-US" altLang="zh-CN" sz="1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罐装加塞层流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*1</a:t>
            </a:r>
            <a:endParaRPr lang="en-US" altLang="zh-CN" sz="1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自动进出料层流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*1</a:t>
            </a:r>
            <a:endParaRPr lang="en-US" altLang="zh-CN" sz="1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轧盖层流</a:t>
            </a:r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*1</a:t>
            </a:r>
            <a:endParaRPr lang="en-US" altLang="zh-CN" sz="1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A</a:t>
            </a:r>
            <a:r>
              <a:rPr lang="zh-CN" altLang="zh-CN" sz="18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级环境动态模型</a:t>
            </a:r>
            <a:endParaRPr lang="en-US" altLang="zh-CN" sz="18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en-US" altLang="zh-CN" b="1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b="1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项目</a:t>
            </a:r>
            <a:r>
              <a:rPr lang="zh-CN" altLang="en-US" b="1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周期：</a:t>
            </a:r>
            <a:r>
              <a:rPr lang="en-US" altLang="zh-CN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r>
              <a:rPr lang="zh-CN" altLang="en-US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个月</a:t>
            </a:r>
            <a:endParaRPr lang="en-US" altLang="zh-CN" dirty="0"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kumimoji="1"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kumimoji="1"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项目参与人数：</a:t>
            </a:r>
            <a:r>
              <a:rPr kumimoji="1"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10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093B759-1229-1C48-86D4-7BECC67EE03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0" y="254491"/>
            <a:ext cx="6571615" cy="685800"/>
          </a:xfrm>
          <a:prstGeom prst="rect">
            <a:avLst/>
          </a:prstGeom>
          <a:noFill/>
        </p:spPr>
        <p:txBody>
          <a:bodyPr wrap="square" lIns="63500" tIns="25400" rIns="63500" bIns="25400" rtlCol="0" anchor="t" anchorCtr="0">
            <a:normAutofit/>
          </a:bodyPr>
          <a:lstStyle/>
          <a:p>
            <a:pPr algn="ctr">
              <a:buSzPct val="100000"/>
            </a:pPr>
            <a:r>
              <a:rPr lang="zh-CN" altLang="en-US" sz="2400" b="1" spc="2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400000000000000" pitchFamily="34" charset="-122"/>
              </a:rPr>
              <a:t>案例详述·</a:t>
            </a:r>
            <a:r>
              <a:rPr kumimoji="1" lang="zh-CN" altLang="en-US" sz="2400" dirty="0"/>
              <a:t>某生物所 </a:t>
            </a:r>
            <a:r>
              <a:rPr kumimoji="1" lang="en-US" altLang="zh-CN" sz="2400" dirty="0"/>
              <a:t>P3</a:t>
            </a:r>
            <a:r>
              <a:rPr kumimoji="1" lang="zh-CN" altLang="en-US" sz="2400" dirty="0"/>
              <a:t> 生产车间</a:t>
            </a:r>
            <a:endParaRPr kumimoji="1" lang="en-US" altLang="zh-CN" sz="2400" dirty="0"/>
          </a:p>
          <a:p>
            <a:pPr algn="ctr">
              <a:buSzPct val="100000"/>
            </a:pPr>
            <a:endParaRPr lang="en-US" altLang="zh-CN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/>
          <p:cNvSpPr txBox="1"/>
          <p:nvPr/>
        </p:nvSpPr>
        <p:spPr>
          <a:xfrm>
            <a:off x="691691" y="1255780"/>
            <a:ext cx="619913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Thanks</a:t>
            </a:r>
            <a:r>
              <a:rPr lang="zh-CN" altLang="en-US" sz="8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！</a:t>
            </a:r>
            <a:endParaRPr lang="en-US" altLang="zh-CN" sz="8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r>
              <a:rPr lang="zh-CN" altLang="en-US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感谢观看</a:t>
            </a:r>
            <a:endParaRPr lang="ko-KR" altLang="en-US" sz="6000" b="1" dirty="0">
              <a:solidFill>
                <a:schemeClr val="bg1"/>
              </a:solidFill>
              <a:latin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ELCOME MESSAGE"/>
          <p:cNvSpPr txBox="1"/>
          <p:nvPr/>
        </p:nvSpPr>
        <p:spPr>
          <a:xfrm>
            <a:off x="7042187" y="2598614"/>
            <a:ext cx="3556014" cy="743986"/>
          </a:xfrm>
          <a:prstGeom prst="rect">
            <a:avLst/>
          </a:prstGeom>
          <a:ln w="12700">
            <a:miter lim="400000"/>
          </a:ln>
        </p:spPr>
        <p:txBody>
          <a:bodyPr wrap="square" lIns="22860" rIns="22860">
            <a:spAutoFit/>
          </a:bodyPr>
          <a:lstStyle>
            <a:lvl1pPr>
              <a:defRPr sz="8400" b="1">
                <a:solidFill>
                  <a:srgbClr val="49494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bg2">
                    <a:lumMod val="50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产品目录</a:t>
            </a:r>
          </a:p>
        </p:txBody>
      </p:sp>
      <p:sp>
        <p:nvSpPr>
          <p:cNvPr id="3" name="线条"/>
          <p:cNvSpPr/>
          <p:nvPr/>
        </p:nvSpPr>
        <p:spPr>
          <a:xfrm>
            <a:off x="7091755" y="3813947"/>
            <a:ext cx="818431" cy="0"/>
          </a:xfrm>
          <a:prstGeom prst="line">
            <a:avLst/>
          </a:prstGeom>
          <a:ln w="38100">
            <a:solidFill>
              <a:srgbClr val="4EC3E0"/>
            </a:solidFill>
            <a:miter/>
          </a:ln>
        </p:spPr>
        <p:txBody>
          <a:bodyPr lIns="22860" rIns="22860"/>
          <a:lstStyle/>
          <a:p>
            <a:endParaRPr sz="820"/>
          </a:p>
        </p:txBody>
      </p:sp>
      <p:sp>
        <p:nvSpPr>
          <p:cNvPr id="5" name="직사각형 25"/>
          <p:cNvSpPr/>
          <p:nvPr/>
        </p:nvSpPr>
        <p:spPr>
          <a:xfrm>
            <a:off x="7004050" y="1343660"/>
            <a:ext cx="160845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1"/>
            <a:r>
              <a:rPr lang="en-US" altLang="ko-KR" sz="3600" b="1" dirty="0">
                <a:solidFill>
                  <a:srgbClr val="332533"/>
                </a:solidFill>
                <a:latin typeface="Arial" panose="020B0604020202020204"/>
                <a:ea typeface="Arial Unicode MS"/>
              </a:rPr>
              <a:t>P</a:t>
            </a:r>
            <a:r>
              <a:rPr lang="en-US" altLang="zh-CN" sz="3600" b="1" dirty="0">
                <a:solidFill>
                  <a:srgbClr val="332533"/>
                </a:solidFill>
                <a:latin typeface="Arial" panose="020B0604020202020204"/>
                <a:ea typeface="Arial Unicode MS"/>
              </a:rPr>
              <a:t>ART</a:t>
            </a:r>
            <a:r>
              <a:rPr lang="en-US" altLang="ko-KR" sz="3600" b="1" dirty="0">
                <a:solidFill>
                  <a:srgbClr val="332533"/>
                </a:solidFill>
                <a:latin typeface="Arial" panose="020B0604020202020204"/>
                <a:ea typeface="Arial Unicode MS"/>
              </a:rPr>
              <a:t> 01</a:t>
            </a:r>
            <a:endParaRPr lang="ko-KR" altLang="en-US" sz="3600" b="1" dirty="0">
              <a:solidFill>
                <a:srgbClr val="332533"/>
              </a:solidFill>
              <a:latin typeface="Arial" panose="020B0604020202020204"/>
              <a:ea typeface="Arial Unicode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WELCOME MESSAGE"/>
          <p:cNvSpPr txBox="1"/>
          <p:nvPr/>
        </p:nvSpPr>
        <p:spPr>
          <a:xfrm>
            <a:off x="4993492" y="1303003"/>
            <a:ext cx="5026808" cy="400110"/>
          </a:xfrm>
          <a:prstGeom prst="rect">
            <a:avLst/>
          </a:prstGeom>
          <a:ln w="12700">
            <a:miter lim="400000"/>
          </a:ln>
        </p:spPr>
        <p:txBody>
          <a:bodyPr wrap="square" lIns="22860" rIns="22860">
            <a:spAutoFit/>
          </a:bodyPr>
          <a:lstStyle>
            <a:lvl1pPr>
              <a:defRPr sz="8400" b="1">
                <a:solidFill>
                  <a:srgbClr val="49494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zh-CN" altLang="en-US" sz="2000" dirty="0">
                <a:solidFill>
                  <a:srgbClr val="49494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熙迈</a:t>
            </a:r>
            <a:r>
              <a:rPr lang="en-US" altLang="zh-CN" sz="2000" dirty="0">
                <a:solidFill>
                  <a:srgbClr val="49494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GMP</a:t>
            </a:r>
            <a:r>
              <a:rPr lang="zh-CN" altLang="en-US" sz="2000" dirty="0">
                <a:solidFill>
                  <a:srgbClr val="49494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合规服务</a:t>
            </a:r>
            <a:r>
              <a:rPr lang="en-US" altLang="zh-CN" sz="2000" dirty="0">
                <a:solidFill>
                  <a:srgbClr val="49494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000" dirty="0">
                <a:solidFill>
                  <a:srgbClr val="49494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无菌生产设施</a:t>
            </a:r>
            <a:endParaRPr lang="en-US" altLang="zh-CN" sz="2000" dirty="0">
              <a:solidFill>
                <a:srgbClr val="49494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线条"/>
          <p:cNvSpPr/>
          <p:nvPr/>
        </p:nvSpPr>
        <p:spPr>
          <a:xfrm>
            <a:off x="4993492" y="1974949"/>
            <a:ext cx="1020785" cy="3909"/>
          </a:xfrm>
          <a:prstGeom prst="line">
            <a:avLst/>
          </a:prstGeom>
          <a:ln w="38100">
            <a:solidFill>
              <a:srgbClr val="4EC3E0"/>
            </a:solidFill>
            <a:miter/>
          </a:ln>
        </p:spPr>
        <p:txBody>
          <a:bodyPr lIns="22860" rIns="22860"/>
          <a:lstStyle/>
          <a:p>
            <a:endParaRPr sz="820"/>
          </a:p>
        </p:txBody>
      </p:sp>
      <p:sp>
        <p:nvSpPr>
          <p:cNvPr id="2" name="文本框 1"/>
          <p:cNvSpPr txBox="1"/>
          <p:nvPr/>
        </p:nvSpPr>
        <p:spPr>
          <a:xfrm>
            <a:off x="888599" y="265324"/>
            <a:ext cx="4498664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400000000000000" pitchFamily="34" charset="-122"/>
              </a:rPr>
              <a:t>产品目录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400000000000000" pitchFamily="34" charset="-122"/>
              </a:rPr>
              <a:t>·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400000000000000" pitchFamily="34" charset="-122"/>
              </a:rPr>
              <a:t> 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400000000000000" pitchFamily="34" charset="-122"/>
              </a:rPr>
              <a:t>无菌生产设施</a:t>
            </a:r>
            <a:endParaRPr kumimoji="0" lang="zh-CN" altLang="en-US" sz="2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思源黑体" panose="020B0400000000000000" pitchFamily="34" charset="-122"/>
            </a:endParaRPr>
          </a:p>
        </p:txBody>
      </p:sp>
      <p:sp>
        <p:nvSpPr>
          <p:cNvPr id="6" name="Title 6"/>
          <p:cNvSpPr txBox="1"/>
          <p:nvPr>
            <p:custDataLst>
              <p:tags r:id="rId1"/>
            </p:custDataLst>
          </p:nvPr>
        </p:nvSpPr>
        <p:spPr>
          <a:xfrm>
            <a:off x="4993492" y="2279989"/>
            <a:ext cx="6248400" cy="3401060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71755" tIns="36195" rIns="71755" bIns="36195" rtlCol="0" anchor="t" anchorCtr="0">
            <a:sp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lvl="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120000"/>
            </a:pPr>
            <a:r>
              <a:rPr lang="zh-CN" altLang="en-US" sz="1600" b="1" spc="160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洁净厂房设施</a:t>
            </a:r>
            <a:endParaRPr lang="en-US" altLang="zh-CN" sz="1600" b="1" spc="160" dirty="0"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81000" lvl="0" indent="-3810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Pct val="120000"/>
              <a:buFont typeface="Wingdings" panose="05000000000000000000" charset="0"/>
              <a:buChar char="þ"/>
            </a:pPr>
            <a:r>
              <a:rPr lang="zh-CN" altLang="en-US" sz="1600" spc="160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设计审核</a:t>
            </a:r>
            <a:endParaRPr lang="en-US" altLang="zh-CN" sz="1600" spc="160" dirty="0"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81000" lvl="0" indent="-3810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Pct val="120000"/>
              <a:buFont typeface="Wingdings" panose="05000000000000000000" charset="0"/>
              <a:buChar char="þ"/>
            </a:pPr>
            <a:r>
              <a:rPr lang="zh-CN" altLang="en-US" sz="1600" spc="160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验证咨询（</a:t>
            </a:r>
            <a:r>
              <a:rPr lang="en-US" altLang="zh-CN" sz="1600" spc="160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URS</a:t>
            </a:r>
            <a:r>
              <a:rPr lang="zh-CN" altLang="en-US" sz="1600" spc="160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lang="en-US" altLang="zh-CN" sz="1600" spc="160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FAT</a:t>
            </a:r>
            <a:r>
              <a:rPr lang="zh-CN" altLang="en-US" sz="1600" spc="160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lang="en-US" altLang="zh-CN" sz="1600" spc="160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SAT</a:t>
            </a:r>
            <a:r>
              <a:rPr lang="zh-CN" altLang="en-US" sz="1600" spc="160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lang="en-US" altLang="zh-CN" sz="1600" spc="160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VMP</a:t>
            </a:r>
            <a:r>
              <a:rPr lang="zh-CN" altLang="en-US" sz="1600" spc="160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endParaRPr lang="en-US" altLang="zh-CN" sz="1600" spc="160" dirty="0"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81000" lvl="0" indent="-3810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Pct val="120000"/>
              <a:buFont typeface="Wingdings" panose="05000000000000000000" charset="0"/>
              <a:buChar char="þ"/>
            </a:pPr>
            <a:r>
              <a:rPr lang="zh-CN" altLang="en-US" sz="1600" spc="160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验证服务（</a:t>
            </a:r>
            <a:r>
              <a:rPr lang="en-US" altLang="zh-CN" sz="1600" spc="160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DQ</a:t>
            </a:r>
            <a:r>
              <a:rPr lang="zh-CN" altLang="en-US" sz="1600" spc="160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lang="en-US" altLang="zh-CN" sz="1600" spc="160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IOQ</a:t>
            </a:r>
            <a:r>
              <a:rPr lang="zh-CN" altLang="en-US" sz="1600" spc="160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lang="en-US" altLang="zh-CN" sz="1600" spc="160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PQ</a:t>
            </a:r>
            <a:r>
              <a:rPr lang="zh-CN" altLang="en-US" sz="1600" spc="160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</a:t>
            </a:r>
            <a:r>
              <a:rPr lang="en-US" altLang="zh-CN" sz="1600" spc="160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RQ</a:t>
            </a:r>
            <a:r>
              <a:rPr lang="zh-CN" altLang="en-US" sz="1600" spc="160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endParaRPr lang="en-US" altLang="zh-CN" sz="1600" spc="160" dirty="0"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81000" lvl="0" indent="-3810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Pct val="120000"/>
              <a:buFont typeface="Wingdings" panose="05000000000000000000" charset="0"/>
              <a:buChar char="þ"/>
            </a:pPr>
            <a:r>
              <a:rPr lang="zh-CN" altLang="en-US" sz="1600" spc="160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无菌保证咨询（更衣确认，人员上限验证，洁净服清晰验证，洁净室日常监控）</a:t>
            </a:r>
            <a:endParaRPr lang="en-US" altLang="zh-CN" sz="1600" spc="160" dirty="0"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81000" lvl="0" indent="-3810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Tx/>
              <a:buSzPct val="120000"/>
              <a:buFont typeface="Wingdings" panose="05000000000000000000" charset="0"/>
              <a:buChar char="þ"/>
            </a:pPr>
            <a:r>
              <a:rPr lang="zh-CN" altLang="en-US" sz="1600" spc="160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无菌保证确认服务（消毒剂验证，消毒效果验证，</a:t>
            </a:r>
            <a:r>
              <a:rPr lang="en-US" altLang="zh-CN" sz="1600" spc="160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HEPA</a:t>
            </a:r>
            <a:r>
              <a:rPr lang="zh-CN" altLang="en-US" sz="1600" spc="160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检漏）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6880206"/>
              </p:ext>
            </p:extLst>
          </p:nvPr>
        </p:nvGraphicFramePr>
        <p:xfrm>
          <a:off x="763906" y="2019901"/>
          <a:ext cx="3060700" cy="2489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60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9784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洁净空调系统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807" marR="7807" marT="7807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784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隔离器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807" marR="7807" marT="7807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784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u="none" strike="noStrike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RABS</a:t>
                      </a:r>
                      <a:endParaRPr lang="en-GB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807" marR="7807" marT="7807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784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层流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807" marR="7807" marT="7807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7840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u="none" strike="noStrike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传递窗（含</a:t>
                      </a:r>
                      <a:r>
                        <a:rPr lang="en-GB" sz="1400" u="none" strike="noStrike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VHP</a:t>
                      </a:r>
                      <a:r>
                        <a:rPr lang="zh-CN" altLang="en-US" sz="1400" u="none" strike="noStrike" dirty="0">
                          <a:effectLst/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传递窗）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7807" marR="7807" marT="7807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8" name="直线连接符 7"/>
          <p:cNvCxnSpPr>
            <a:cxnSpLocks/>
          </p:cNvCxnSpPr>
          <p:nvPr/>
        </p:nvCxnSpPr>
        <p:spPr>
          <a:xfrm flipH="1" flipV="1">
            <a:off x="3824606" y="2037987"/>
            <a:ext cx="1168886" cy="3683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线连接符 9"/>
          <p:cNvCxnSpPr>
            <a:cxnSpLocks/>
          </p:cNvCxnSpPr>
          <p:nvPr/>
        </p:nvCxnSpPr>
        <p:spPr>
          <a:xfrm flipH="1">
            <a:off x="3824606" y="2614863"/>
            <a:ext cx="1168886" cy="18368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WELCOME MESSAGE"/>
          <p:cNvSpPr txBox="1"/>
          <p:nvPr/>
        </p:nvSpPr>
        <p:spPr>
          <a:xfrm>
            <a:off x="4993492" y="1303003"/>
            <a:ext cx="5026808" cy="400110"/>
          </a:xfrm>
          <a:prstGeom prst="rect">
            <a:avLst/>
          </a:prstGeom>
          <a:ln w="12700">
            <a:miter lim="400000"/>
          </a:ln>
        </p:spPr>
        <p:txBody>
          <a:bodyPr wrap="square" lIns="22860" rIns="22860">
            <a:spAutoFit/>
          </a:bodyPr>
          <a:lstStyle>
            <a:lvl1pPr>
              <a:defRPr sz="8400" b="1">
                <a:solidFill>
                  <a:srgbClr val="49494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zh-CN" altLang="en-US" sz="2000" dirty="0">
                <a:solidFill>
                  <a:srgbClr val="49494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无菌生产设施</a:t>
            </a:r>
            <a:r>
              <a:rPr lang="en-US" altLang="zh-CN" sz="2000" dirty="0">
                <a:solidFill>
                  <a:srgbClr val="49494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GMP</a:t>
            </a:r>
            <a:r>
              <a:rPr lang="zh-CN" altLang="en-US" sz="2000" dirty="0">
                <a:solidFill>
                  <a:srgbClr val="49494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合规服务</a:t>
            </a:r>
            <a:r>
              <a:rPr lang="en-US" altLang="zh-CN" sz="2000" dirty="0">
                <a:solidFill>
                  <a:srgbClr val="49494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000" dirty="0">
                <a:solidFill>
                  <a:srgbClr val="49494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设计审核</a:t>
            </a:r>
            <a:endParaRPr lang="en-US" altLang="zh-CN" sz="2000" dirty="0">
              <a:solidFill>
                <a:srgbClr val="49494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线条"/>
          <p:cNvSpPr/>
          <p:nvPr/>
        </p:nvSpPr>
        <p:spPr>
          <a:xfrm>
            <a:off x="4993492" y="1974949"/>
            <a:ext cx="1020785" cy="3909"/>
          </a:xfrm>
          <a:prstGeom prst="line">
            <a:avLst/>
          </a:prstGeom>
          <a:ln w="38100">
            <a:solidFill>
              <a:srgbClr val="4EC3E0"/>
            </a:solidFill>
            <a:miter/>
          </a:ln>
        </p:spPr>
        <p:txBody>
          <a:bodyPr lIns="22860" rIns="22860"/>
          <a:lstStyle/>
          <a:p>
            <a:endParaRPr sz="820"/>
          </a:p>
        </p:txBody>
      </p:sp>
      <p:sp>
        <p:nvSpPr>
          <p:cNvPr id="2" name="文本框 1"/>
          <p:cNvSpPr txBox="1"/>
          <p:nvPr/>
        </p:nvSpPr>
        <p:spPr>
          <a:xfrm>
            <a:off x="961624" y="265324"/>
            <a:ext cx="4498664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400000000000000" pitchFamily="34" charset="-122"/>
              </a:rPr>
              <a:t>无菌生产设施</a:t>
            </a:r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400000000000000" pitchFamily="34" charset="-122"/>
              </a:rPr>
              <a:t>·</a:t>
            </a: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400000000000000" pitchFamily="34" charset="-122"/>
              </a:rPr>
              <a:t> </a:t>
            </a:r>
            <a:r>
              <a:rPr lang="zh-CN" altLang="en-US" sz="2400" dirty="0">
                <a:solidFill>
                  <a:srgbClr val="49494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设计审核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思源黑体" panose="020B0400000000000000" pitchFamily="34" charset="-122"/>
            </a:endParaRPr>
          </a:p>
        </p:txBody>
      </p:sp>
      <p:sp>
        <p:nvSpPr>
          <p:cNvPr id="7" name="Title 6"/>
          <p:cNvSpPr txBox="1"/>
          <p:nvPr>
            <p:custDataLst>
              <p:tags r:id="rId1"/>
            </p:custDataLst>
          </p:nvPr>
        </p:nvSpPr>
        <p:spPr>
          <a:xfrm>
            <a:off x="4993492" y="2250144"/>
            <a:ext cx="6248400" cy="3495040"/>
          </a:xfrm>
          <a:prstGeom prst="rect">
            <a:avLst/>
          </a:prstGeom>
          <a:noFill/>
        </p:spPr>
        <p:txBody>
          <a:bodyPr wrap="square" lIns="101600" tIns="0" rIns="82550" bIns="0" rtlCol="0" anchor="t" anchorCtr="0">
            <a:sp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355600" lvl="0" indent="-3556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Wingdings" panose="05000000000000000000" charset="0"/>
              <a:buChar char="m"/>
            </a:pPr>
            <a:r>
              <a:rPr lang="zh-CN" altLang="en-US" sz="1600" spc="160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项目部要针对设计的不同阶段，对设计文件进行正式审查，能够以最佳的成本确保项目质量。</a:t>
            </a:r>
          </a:p>
          <a:p>
            <a:pPr marL="355600" lvl="0" indent="-3556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Wingdings" panose="05000000000000000000" charset="0"/>
              <a:buChar char="m"/>
            </a:pPr>
            <a:r>
              <a:rPr lang="zh-CN" altLang="en-US" sz="1600" spc="160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这些方法确定可能需要符合的所有相关规范、法规和技术规程和标准，并正式地确认其适宜性和符合性。</a:t>
            </a:r>
          </a:p>
          <a:p>
            <a:pPr marL="355600" lvl="0" indent="-3556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Wingdings" panose="05000000000000000000" charset="0"/>
              <a:buChar char="m"/>
            </a:pPr>
            <a:r>
              <a:rPr lang="zh-CN" altLang="en-US" sz="1600" spc="160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此项审查包括对某个给定审查阶段可能比较重要的所有因素</a:t>
            </a:r>
          </a:p>
          <a:p>
            <a:pPr marL="355600" lvl="0" indent="-3556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Wingdings" panose="05000000000000000000" charset="0"/>
              <a:buChar char="m"/>
            </a:pPr>
            <a:r>
              <a:rPr lang="zh-CN" altLang="en-US" sz="1600" spc="160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项目管理组应将设计审查的结果记录下来并进行公开，并对任何后续变更情况进行管理</a:t>
            </a:r>
          </a:p>
          <a:p>
            <a:pPr marL="355600" lvl="0" indent="-3556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100000"/>
              <a:buFont typeface="Wingdings" panose="05000000000000000000" charset="0"/>
              <a:buChar char="m"/>
            </a:pPr>
            <a:r>
              <a:rPr lang="zh-CN" altLang="en-US" sz="1600" spc="160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这些结果应能够确认设计能够继续保持其适宜性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974" y="1503058"/>
            <a:ext cx="4655262" cy="22062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311" y="3997735"/>
            <a:ext cx="4468589" cy="196713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WELCOME MESSAGE"/>
          <p:cNvSpPr txBox="1"/>
          <p:nvPr/>
        </p:nvSpPr>
        <p:spPr>
          <a:xfrm>
            <a:off x="4752862" y="1189338"/>
            <a:ext cx="5026808" cy="400110"/>
          </a:xfrm>
          <a:prstGeom prst="rect">
            <a:avLst/>
          </a:prstGeom>
          <a:ln w="12700">
            <a:miter lim="400000"/>
          </a:ln>
        </p:spPr>
        <p:txBody>
          <a:bodyPr wrap="square" lIns="22860" rIns="22860">
            <a:spAutoFit/>
          </a:bodyPr>
          <a:lstStyle>
            <a:lvl1pPr>
              <a:defRPr sz="8400" b="1">
                <a:solidFill>
                  <a:srgbClr val="494949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r>
              <a:rPr lang="zh-CN" altLang="en-US" sz="2000" dirty="0">
                <a:solidFill>
                  <a:srgbClr val="49494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无菌生产设施</a:t>
            </a:r>
            <a:r>
              <a:rPr lang="en-US" altLang="zh-CN" sz="2000" dirty="0">
                <a:solidFill>
                  <a:srgbClr val="49494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GMP</a:t>
            </a:r>
            <a:r>
              <a:rPr lang="zh-CN" altLang="en-US" sz="2000" dirty="0">
                <a:solidFill>
                  <a:srgbClr val="49494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合规服务</a:t>
            </a:r>
            <a:r>
              <a:rPr lang="en-US" altLang="zh-CN" sz="2000" dirty="0">
                <a:solidFill>
                  <a:srgbClr val="49494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000" dirty="0">
                <a:solidFill>
                  <a:srgbClr val="49494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设计审核</a:t>
            </a:r>
            <a:endParaRPr lang="en-US" altLang="zh-CN" sz="2000" dirty="0">
              <a:solidFill>
                <a:srgbClr val="49494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线条"/>
          <p:cNvSpPr/>
          <p:nvPr/>
        </p:nvSpPr>
        <p:spPr>
          <a:xfrm>
            <a:off x="4752862" y="1711424"/>
            <a:ext cx="1020785" cy="3909"/>
          </a:xfrm>
          <a:prstGeom prst="line">
            <a:avLst/>
          </a:prstGeom>
          <a:ln w="38100">
            <a:solidFill>
              <a:srgbClr val="4EC3E0"/>
            </a:solidFill>
            <a:miter/>
          </a:ln>
        </p:spPr>
        <p:txBody>
          <a:bodyPr lIns="22860" rIns="22860"/>
          <a:lstStyle/>
          <a:p>
            <a:endParaRPr sz="820"/>
          </a:p>
        </p:txBody>
      </p:sp>
      <p:sp>
        <p:nvSpPr>
          <p:cNvPr id="2" name="文本框 1"/>
          <p:cNvSpPr txBox="1"/>
          <p:nvPr/>
        </p:nvSpPr>
        <p:spPr>
          <a:xfrm>
            <a:off x="961624" y="265324"/>
            <a:ext cx="4498664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sz="2400" b="1" i="0" u="none" strike="noStrike" cap="none" spc="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400000000000000" pitchFamily="34" charset="-122"/>
              </a:rPr>
              <a:t>无菌生产设施·</a:t>
            </a:r>
            <a:r>
              <a:rPr kumimoji="0" i="0" u="none" strike="noStrike" cap="none" spc="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400000000000000" pitchFamily="34" charset="-122"/>
              </a:rPr>
              <a:t> </a:t>
            </a:r>
            <a:r>
              <a:rPr kumimoji="0" sz="2400" i="0" u="none" strike="noStrike" cap="none" spc="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400000000000000" pitchFamily="34" charset="-122"/>
              </a:rPr>
              <a:t>设计审核</a:t>
            </a:r>
          </a:p>
        </p:txBody>
      </p:sp>
      <p:sp>
        <p:nvSpPr>
          <p:cNvPr id="6" name="Title 6"/>
          <p:cNvSpPr txBox="1"/>
          <p:nvPr>
            <p:custDataLst>
              <p:tags r:id="rId1"/>
            </p:custDataLst>
          </p:nvPr>
        </p:nvSpPr>
        <p:spPr>
          <a:xfrm>
            <a:off x="4713605" y="1837055"/>
            <a:ext cx="3674745" cy="3931285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71755" tIns="36195" rIns="71755" bIns="36195" rtlCol="0" anchor="t" anchorCtr="0">
            <a:sp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lvl="0" indent="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110000"/>
              <a:buFont typeface="Wingdings" panose="05000000000000000000" charset="0"/>
              <a:buNone/>
            </a:pPr>
            <a:r>
              <a:rPr lang="zh-CN" altLang="en-US" sz="1600" b="1" spc="160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设计审核及其记录的内容</a:t>
            </a:r>
            <a:r>
              <a:rPr lang="zh-CN" altLang="en-US" sz="1600" spc="160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endParaRPr lang="en-US" altLang="zh-CN" sz="1600" spc="160" dirty="0"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81000" lvl="0" indent="-381000" algn="l" font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10000"/>
              <a:buFont typeface="Wingdings" panose="05000000000000000000" charset="0"/>
              <a:buChar char="Ø"/>
            </a:pPr>
            <a:r>
              <a:rPr lang="zh-CN" altLang="en-US" spc="160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设计是否符合预先规定的用户要求，对概念进行设计以考虑设计基础及在如下方面的实用性：</a:t>
            </a:r>
          </a:p>
          <a:p>
            <a:pPr lvl="0" indent="0" algn="l" font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10000"/>
              <a:buFont typeface="Wingdings" panose="05000000000000000000" charset="0"/>
              <a:buNone/>
            </a:pPr>
            <a:r>
              <a:rPr lang="en-US" altLang="zh-CN" spc="160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•</a:t>
            </a:r>
            <a:r>
              <a:rPr lang="zh-CN" altLang="en-US" spc="160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符合预期要求</a:t>
            </a:r>
          </a:p>
          <a:p>
            <a:pPr lvl="0" indent="0" algn="l" font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10000"/>
              <a:buFont typeface="Wingdings" panose="05000000000000000000" charset="0"/>
              <a:buNone/>
            </a:pPr>
            <a:r>
              <a:rPr lang="en-US" altLang="zh-CN" spc="160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•</a:t>
            </a:r>
            <a:r>
              <a:rPr lang="zh-CN" altLang="en-US" spc="160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现场位置</a:t>
            </a:r>
          </a:p>
          <a:p>
            <a:pPr lvl="0" indent="0" algn="l" font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10000"/>
              <a:buFont typeface="Wingdings" panose="05000000000000000000" charset="0"/>
              <a:buNone/>
            </a:pPr>
            <a:r>
              <a:rPr lang="en-US" altLang="zh-CN" spc="160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•</a:t>
            </a:r>
            <a:r>
              <a:rPr lang="zh-CN" altLang="en-US" spc="160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可用物料</a:t>
            </a:r>
          </a:p>
          <a:p>
            <a:pPr lvl="0" indent="0" algn="l" font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10000"/>
              <a:buFont typeface="Wingdings" panose="05000000000000000000" charset="0"/>
              <a:buNone/>
            </a:pPr>
            <a:r>
              <a:rPr lang="en-US" altLang="zh-CN" spc="160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•</a:t>
            </a:r>
            <a:r>
              <a:rPr lang="zh-CN" altLang="en-US" spc="160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本地技术水平</a:t>
            </a:r>
          </a:p>
          <a:p>
            <a:pPr lvl="0" indent="0" algn="l" font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10000"/>
              <a:buFont typeface="Wingdings" panose="05000000000000000000" charset="0"/>
              <a:buNone/>
            </a:pPr>
            <a:r>
              <a:rPr lang="en-US" altLang="zh-CN" spc="160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•</a:t>
            </a:r>
            <a:r>
              <a:rPr lang="zh-CN" altLang="en-US" spc="160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考虑到使用的本地、国际法规和公司标准的标准符合性</a:t>
            </a:r>
          </a:p>
          <a:p>
            <a:pPr lvl="0" indent="0" algn="l" font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10000"/>
              <a:buFont typeface="Wingdings" panose="05000000000000000000" charset="0"/>
              <a:buNone/>
            </a:pPr>
            <a:endParaRPr lang="zh-CN" altLang="en-US" spc="160" dirty="0"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58631" y="1703113"/>
            <a:ext cx="4026137" cy="360484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388350" y="2256790"/>
            <a:ext cx="3250565" cy="3230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00" lvl="0" indent="-381000" algn="l" font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10000"/>
              <a:buFont typeface="Wingdings" panose="05000000000000000000" charset="0"/>
              <a:buChar char="Ø"/>
            </a:pPr>
            <a:r>
              <a:rPr lang="zh-CN" altLang="en-US" sz="1600" spc="160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风险管理和安全审查，包括：</a:t>
            </a:r>
          </a:p>
          <a:p>
            <a:pPr lvl="0" indent="0" algn="l" font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10000"/>
              <a:buFont typeface="Wingdings" panose="05000000000000000000" charset="0"/>
              <a:buNone/>
            </a:pPr>
            <a:r>
              <a:rPr lang="en-US" altLang="zh-CN" sz="1600" spc="160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•</a:t>
            </a:r>
            <a:r>
              <a:rPr lang="zh-CN" altLang="en-US" sz="1600" spc="160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建造材质</a:t>
            </a:r>
          </a:p>
          <a:p>
            <a:pPr lvl="0" indent="0" algn="l" font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10000"/>
              <a:buFont typeface="Wingdings" panose="05000000000000000000" charset="0"/>
              <a:buNone/>
            </a:pPr>
            <a:r>
              <a:rPr lang="en-US" altLang="zh-CN" sz="1600" spc="160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•</a:t>
            </a:r>
            <a:r>
              <a:rPr lang="zh-CN" altLang="en-US" sz="1600" spc="160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严格保护风险（</a:t>
            </a:r>
            <a:r>
              <a:rPr lang="en-GB" altLang="zh-CN" sz="1600" spc="160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HPR</a:t>
            </a:r>
            <a:r>
              <a:rPr lang="zh-CN" altLang="en-GB" sz="1600" spc="160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</a:t>
            </a:r>
            <a:r>
              <a:rPr lang="zh-CN" altLang="en-US" sz="1600" spc="160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的设计策略</a:t>
            </a:r>
          </a:p>
          <a:p>
            <a:pPr lvl="0" indent="0" algn="l" font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10000"/>
              <a:buFont typeface="Wingdings" panose="05000000000000000000" charset="0"/>
              <a:buNone/>
            </a:pPr>
            <a:r>
              <a:rPr lang="en-US" altLang="zh-CN" sz="1600" spc="160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•</a:t>
            </a:r>
            <a:r>
              <a:rPr lang="zh-CN" altLang="en-US" sz="1600" spc="160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防火防爆风险</a:t>
            </a:r>
          </a:p>
          <a:p>
            <a:pPr lvl="0" indent="0" algn="l" font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10000"/>
              <a:buFont typeface="Wingdings" panose="05000000000000000000" charset="0"/>
              <a:buNone/>
            </a:pPr>
            <a:r>
              <a:rPr lang="en-US" altLang="zh-CN" sz="1600" spc="160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•</a:t>
            </a:r>
            <a:r>
              <a:rPr lang="zh-CN" altLang="en-US" sz="1600" spc="160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自然灾害</a:t>
            </a:r>
          </a:p>
          <a:p>
            <a:pPr lvl="0" indent="0" algn="l" font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10000"/>
              <a:buFont typeface="Wingdings" panose="05000000000000000000" charset="0"/>
              <a:buNone/>
            </a:pPr>
            <a:r>
              <a:rPr lang="en-US" altLang="zh-CN" sz="1600" spc="160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•</a:t>
            </a:r>
            <a:r>
              <a:rPr lang="zh-CN" altLang="en-US" sz="1600" spc="160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安全性</a:t>
            </a:r>
            <a:endParaRPr lang="en-US" altLang="zh-CN" sz="1600" spc="160" dirty="0"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indent="0" algn="l" font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10000"/>
              <a:buFont typeface="Wingdings" panose="05000000000000000000" charset="0"/>
              <a:buNone/>
            </a:pPr>
            <a:r>
              <a:rPr lang="en-US" altLang="zh-CN" sz="1600" spc="160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•</a:t>
            </a:r>
            <a:r>
              <a:rPr lang="zh-CN" altLang="en-US" sz="1600" spc="160" dirty="0"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环境审查</a:t>
            </a:r>
          </a:p>
          <a:p>
            <a:endParaRPr lang="zh-CN" alt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609605" y="609600"/>
            <a:ext cx="152401" cy="6096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066800" y="236220"/>
            <a:ext cx="10516222" cy="609600"/>
          </a:xfrm>
          <a:prstGeom prst="rect">
            <a:avLst/>
          </a:prstGeom>
          <a:noFill/>
        </p:spPr>
        <p:txBody>
          <a:bodyPr wrap="square" lIns="63500" tIns="25400" rIns="63500" bIns="25400" rtlCol="0" anchor="t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sz="2400" b="1" spc="2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400000000000000" pitchFamily="34" charset="-122"/>
              </a:rPr>
              <a:t>无菌生产设施· </a:t>
            </a:r>
            <a:r>
              <a:rPr sz="2400" spc="20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400000000000000" pitchFamily="34" charset="-122"/>
              </a:rPr>
              <a:t>验证咨询</a:t>
            </a:r>
          </a:p>
        </p:txBody>
      </p:sp>
      <p:sp>
        <p:nvSpPr>
          <p:cNvPr id="11" name="Title 6"/>
          <p:cNvSpPr txBox="1"/>
          <p:nvPr>
            <p:custDataLst>
              <p:tags r:id="rId4"/>
            </p:custDataLst>
          </p:nvPr>
        </p:nvSpPr>
        <p:spPr>
          <a:xfrm>
            <a:off x="1066800" y="1371600"/>
            <a:ext cx="10516222" cy="7620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000" b="1" dirty="0">
                <a:solidFill>
                  <a:srgbClr val="49494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Black"/>
                <a:sym typeface="Lato Black"/>
              </a:rPr>
              <a:t>无菌生产设施GMP合规服务-验证咨询</a:t>
            </a:r>
          </a:p>
        </p:txBody>
      </p:sp>
      <p:sp>
        <p:nvSpPr>
          <p:cNvPr id="7" name="矩形: 圆角 3"/>
          <p:cNvSpPr/>
          <p:nvPr>
            <p:custDataLst>
              <p:tags r:id="rId5"/>
            </p:custDataLst>
          </p:nvPr>
        </p:nvSpPr>
        <p:spPr>
          <a:xfrm>
            <a:off x="1174679" y="2438400"/>
            <a:ext cx="2607067" cy="720047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>
            <p:custDataLst>
              <p:tags r:id="rId6"/>
            </p:custDataLst>
          </p:nvPr>
        </p:nvSpPr>
        <p:spPr>
          <a:xfrm>
            <a:off x="4158465" y="2659294"/>
            <a:ext cx="278258" cy="27825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0" name="直接箭头连接符 9"/>
          <p:cNvCxnSpPr/>
          <p:nvPr>
            <p:custDataLst>
              <p:tags r:id="rId7"/>
            </p:custDataLst>
          </p:nvPr>
        </p:nvCxnSpPr>
        <p:spPr>
          <a:xfrm>
            <a:off x="2477784" y="3357081"/>
            <a:ext cx="0" cy="33048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21"/>
          <p:cNvSpPr txBox="1"/>
          <p:nvPr>
            <p:custDataLst>
              <p:tags r:id="rId8"/>
            </p:custDataLst>
          </p:nvPr>
        </p:nvSpPr>
        <p:spPr>
          <a:xfrm flipH="1">
            <a:off x="1208926" y="3736369"/>
            <a:ext cx="2607067" cy="2512031"/>
          </a:xfrm>
          <a:prstGeom prst="rect">
            <a:avLst/>
          </a:prstGeom>
          <a:noFill/>
        </p:spPr>
        <p:txBody>
          <a:bodyPr wrap="square" rtlCol="0" anchor="t">
            <a:normAutofit/>
          </a:bodyPr>
          <a:lstStyle/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14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rPr>
              <a:t>提供相应的URS模版，并指导用户起草生效。</a:t>
            </a:r>
          </a:p>
        </p:txBody>
      </p:sp>
      <p:sp>
        <p:nvSpPr>
          <p:cNvPr id="13" name="Rectangle 29"/>
          <p:cNvSpPr/>
          <p:nvPr>
            <p:custDataLst>
              <p:tags r:id="rId9"/>
            </p:custDataLst>
          </p:nvPr>
        </p:nvSpPr>
        <p:spPr>
          <a:xfrm flipH="1">
            <a:off x="1320229" y="2485490"/>
            <a:ext cx="2315966" cy="615593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zh-CN" sz="2200" b="1" spc="180" dirty="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rPr>
              <a:t>URS 辅助</a:t>
            </a:r>
          </a:p>
        </p:txBody>
      </p:sp>
      <p:sp>
        <p:nvSpPr>
          <p:cNvPr id="15" name="矩形: 圆角 14"/>
          <p:cNvSpPr/>
          <p:nvPr>
            <p:custDataLst>
              <p:tags r:id="rId10"/>
            </p:custDataLst>
          </p:nvPr>
        </p:nvSpPr>
        <p:spPr>
          <a:xfrm>
            <a:off x="4775771" y="2438400"/>
            <a:ext cx="2607067" cy="72004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>
            <p:custDataLst>
              <p:tags r:id="rId11"/>
            </p:custDataLst>
          </p:nvPr>
        </p:nvSpPr>
        <p:spPr>
          <a:xfrm>
            <a:off x="7759557" y="2659294"/>
            <a:ext cx="278258" cy="27825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箭头连接符 16"/>
          <p:cNvCxnSpPr/>
          <p:nvPr>
            <p:custDataLst>
              <p:tags r:id="rId12"/>
            </p:custDataLst>
          </p:nvPr>
        </p:nvCxnSpPr>
        <p:spPr>
          <a:xfrm>
            <a:off x="6078876" y="3357081"/>
            <a:ext cx="0" cy="330485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21"/>
          <p:cNvSpPr txBox="1"/>
          <p:nvPr>
            <p:custDataLst>
              <p:tags r:id="rId13"/>
            </p:custDataLst>
          </p:nvPr>
        </p:nvSpPr>
        <p:spPr>
          <a:xfrm flipH="1">
            <a:off x="4810018" y="3736369"/>
            <a:ext cx="2607067" cy="2512031"/>
          </a:xfrm>
          <a:prstGeom prst="rect">
            <a:avLst/>
          </a:prstGeom>
          <a:noFill/>
        </p:spPr>
        <p:txBody>
          <a:bodyPr wrap="square" rtlCol="0" anchor="t">
            <a:normAutofit/>
          </a:bodyPr>
          <a:lstStyle/>
          <a:p>
            <a:pPr marL="0" lvl="0" indent="0" algn="l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14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rPr>
              <a:t>提供相应的VMP模版，并指导用户起草生效。</a:t>
            </a:r>
          </a:p>
        </p:txBody>
      </p:sp>
      <p:sp>
        <p:nvSpPr>
          <p:cNvPr id="18" name="Rectangle 29"/>
          <p:cNvSpPr/>
          <p:nvPr>
            <p:custDataLst>
              <p:tags r:id="rId14"/>
            </p:custDataLst>
          </p:nvPr>
        </p:nvSpPr>
        <p:spPr>
          <a:xfrm flipH="1">
            <a:off x="4921321" y="2485490"/>
            <a:ext cx="2315966" cy="615593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zh-CN" sz="2200" b="1" spc="180" dirty="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rPr>
              <a:t>VMP辅助</a:t>
            </a:r>
          </a:p>
        </p:txBody>
      </p:sp>
      <p:sp>
        <p:nvSpPr>
          <p:cNvPr id="29" name="矩形: 圆角 28"/>
          <p:cNvSpPr/>
          <p:nvPr>
            <p:custDataLst>
              <p:tags r:id="rId15"/>
            </p:custDataLst>
          </p:nvPr>
        </p:nvSpPr>
        <p:spPr>
          <a:xfrm>
            <a:off x="8376863" y="2438400"/>
            <a:ext cx="2607067" cy="720047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" name="直接箭头连接符 30"/>
          <p:cNvCxnSpPr/>
          <p:nvPr>
            <p:custDataLst>
              <p:tags r:id="rId16"/>
            </p:custDataLst>
          </p:nvPr>
        </p:nvCxnSpPr>
        <p:spPr>
          <a:xfrm>
            <a:off x="9679969" y="3357081"/>
            <a:ext cx="0" cy="330485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1"/>
          <p:cNvSpPr txBox="1"/>
          <p:nvPr>
            <p:custDataLst>
              <p:tags r:id="rId17"/>
            </p:custDataLst>
          </p:nvPr>
        </p:nvSpPr>
        <p:spPr>
          <a:xfrm flipH="1">
            <a:off x="8411110" y="3736369"/>
            <a:ext cx="2607067" cy="2512031"/>
          </a:xfrm>
          <a:prstGeom prst="rect">
            <a:avLst/>
          </a:prstGeom>
          <a:noFill/>
        </p:spPr>
        <p:txBody>
          <a:bodyPr wrap="square" rtlCol="0" anchor="t">
            <a:normAutofit/>
          </a:bodyPr>
          <a:lstStyle/>
          <a:p>
            <a:pPr marL="279400" lvl="0" indent="-279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400" spc="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rPr>
              <a:t>模式一：在工程方合规能力有限的情景下，提供相应的FAT/SAT模版，并指导工程方起草生效。</a:t>
            </a:r>
          </a:p>
          <a:p>
            <a:pPr marL="279400" lvl="0" indent="-279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400" spc="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rPr>
              <a:t>模式二：接受甲方或工程方的全权委托，提供SAT方案、测试核实执行、 SAT报告的完整交付服务。</a:t>
            </a:r>
          </a:p>
        </p:txBody>
      </p:sp>
      <p:sp>
        <p:nvSpPr>
          <p:cNvPr id="28" name="Rectangle 29"/>
          <p:cNvSpPr/>
          <p:nvPr>
            <p:custDataLst>
              <p:tags r:id="rId18"/>
            </p:custDataLst>
          </p:nvPr>
        </p:nvSpPr>
        <p:spPr>
          <a:xfrm flipH="1">
            <a:off x="8522413" y="2485490"/>
            <a:ext cx="2315966" cy="615593"/>
          </a:xfrm>
          <a:prstGeom prst="rect">
            <a:avLst/>
          </a:prstGeom>
        </p:spPr>
        <p:txBody>
          <a:bodyPr wrap="square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zh-CN" sz="2200" b="1" spc="140" dirty="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rPr>
              <a:t>FAT，SAT辅助</a:t>
            </a:r>
          </a:p>
        </p:txBody>
      </p:sp>
      <p:sp>
        <p:nvSpPr>
          <p:cNvPr id="39" name="形状"/>
          <p:cNvSpPr/>
          <p:nvPr>
            <p:custDataLst>
              <p:tags r:id="rId19"/>
            </p:custDataLst>
          </p:nvPr>
        </p:nvSpPr>
        <p:spPr>
          <a:xfrm>
            <a:off x="4264631" y="2732926"/>
            <a:ext cx="65070" cy="130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284" y="10418"/>
                </a:moveTo>
                <a:lnTo>
                  <a:pt x="1844" y="158"/>
                </a:lnTo>
                <a:cubicBezTo>
                  <a:pt x="1648" y="61"/>
                  <a:pt x="1378" y="0"/>
                  <a:pt x="1080" y="0"/>
                </a:cubicBezTo>
                <a:cubicBezTo>
                  <a:pt x="483" y="0"/>
                  <a:pt x="0" y="242"/>
                  <a:pt x="0" y="540"/>
                </a:cubicBezTo>
                <a:cubicBezTo>
                  <a:pt x="0" y="689"/>
                  <a:pt x="121" y="824"/>
                  <a:pt x="316" y="922"/>
                </a:cubicBezTo>
                <a:lnTo>
                  <a:pt x="19033" y="10800"/>
                </a:lnTo>
                <a:lnTo>
                  <a:pt x="316" y="20678"/>
                </a:lnTo>
                <a:cubicBezTo>
                  <a:pt x="121" y="20776"/>
                  <a:pt x="0" y="20911"/>
                  <a:pt x="0" y="21060"/>
                </a:cubicBezTo>
                <a:cubicBezTo>
                  <a:pt x="0" y="21358"/>
                  <a:pt x="483" y="21600"/>
                  <a:pt x="1080" y="21600"/>
                </a:cubicBezTo>
                <a:cubicBezTo>
                  <a:pt x="1378" y="21600"/>
                  <a:pt x="1648" y="21540"/>
                  <a:pt x="1844" y="21442"/>
                </a:cubicBezTo>
                <a:lnTo>
                  <a:pt x="21284" y="11182"/>
                </a:lnTo>
                <a:cubicBezTo>
                  <a:pt x="21479" y="11084"/>
                  <a:pt x="21600" y="10949"/>
                  <a:pt x="21600" y="10800"/>
                </a:cubicBezTo>
                <a:cubicBezTo>
                  <a:pt x="21600" y="10651"/>
                  <a:pt x="21479" y="10516"/>
                  <a:pt x="21284" y="10418"/>
                </a:cubicBezTo>
              </a:path>
            </a:pathLst>
          </a:custGeom>
          <a:solidFill>
            <a:schemeClr val="bg1"/>
          </a:solidFill>
          <a:ln w="12700">
            <a:solidFill>
              <a:schemeClr val="bg2"/>
            </a:solidFill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20000"/>
              </a:lnSpc>
              <a:defRPr sz="3000" b="0">
                <a:solidFill>
                  <a:srgbClr val="EBEBEB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800"/>
          </a:p>
        </p:txBody>
      </p:sp>
      <p:sp>
        <p:nvSpPr>
          <p:cNvPr id="41" name="形状"/>
          <p:cNvSpPr/>
          <p:nvPr>
            <p:custDataLst>
              <p:tags r:id="rId20"/>
            </p:custDataLst>
          </p:nvPr>
        </p:nvSpPr>
        <p:spPr>
          <a:xfrm>
            <a:off x="7865724" y="2732926"/>
            <a:ext cx="65070" cy="130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284" y="10418"/>
                </a:moveTo>
                <a:lnTo>
                  <a:pt x="1844" y="158"/>
                </a:lnTo>
                <a:cubicBezTo>
                  <a:pt x="1648" y="61"/>
                  <a:pt x="1378" y="0"/>
                  <a:pt x="1080" y="0"/>
                </a:cubicBezTo>
                <a:cubicBezTo>
                  <a:pt x="483" y="0"/>
                  <a:pt x="0" y="242"/>
                  <a:pt x="0" y="540"/>
                </a:cubicBezTo>
                <a:cubicBezTo>
                  <a:pt x="0" y="689"/>
                  <a:pt x="121" y="824"/>
                  <a:pt x="316" y="922"/>
                </a:cubicBezTo>
                <a:lnTo>
                  <a:pt x="19033" y="10800"/>
                </a:lnTo>
                <a:lnTo>
                  <a:pt x="316" y="20678"/>
                </a:lnTo>
                <a:cubicBezTo>
                  <a:pt x="121" y="20776"/>
                  <a:pt x="0" y="20911"/>
                  <a:pt x="0" y="21060"/>
                </a:cubicBezTo>
                <a:cubicBezTo>
                  <a:pt x="0" y="21358"/>
                  <a:pt x="483" y="21600"/>
                  <a:pt x="1080" y="21600"/>
                </a:cubicBezTo>
                <a:cubicBezTo>
                  <a:pt x="1378" y="21600"/>
                  <a:pt x="1648" y="21540"/>
                  <a:pt x="1844" y="21442"/>
                </a:cubicBezTo>
                <a:lnTo>
                  <a:pt x="21284" y="11182"/>
                </a:lnTo>
                <a:cubicBezTo>
                  <a:pt x="21479" y="11084"/>
                  <a:pt x="21600" y="10949"/>
                  <a:pt x="21600" y="10800"/>
                </a:cubicBezTo>
                <a:cubicBezTo>
                  <a:pt x="21600" y="10651"/>
                  <a:pt x="21479" y="10516"/>
                  <a:pt x="21284" y="10418"/>
                </a:cubicBezTo>
              </a:path>
            </a:pathLst>
          </a:custGeom>
          <a:solidFill>
            <a:schemeClr val="bg1"/>
          </a:solidFill>
          <a:ln w="12700">
            <a:solidFill>
              <a:schemeClr val="bg2"/>
            </a:solidFill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20000"/>
              </a:lnSpc>
              <a:defRPr sz="3000" b="0">
                <a:solidFill>
                  <a:srgbClr val="EBEBEB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800"/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6"/>
          <p:cNvSpPr/>
          <p:nvPr>
            <p:custDataLst>
              <p:tags r:id="rId2"/>
            </p:custDataLst>
          </p:nvPr>
        </p:nvSpPr>
        <p:spPr>
          <a:xfrm>
            <a:off x="0" y="1371611"/>
            <a:ext cx="12192098" cy="4267234"/>
          </a:xfrm>
          <a:custGeom>
            <a:avLst/>
            <a:gdLst>
              <a:gd name="connsiteX0" fmla="*/ 0 w 12192000"/>
              <a:gd name="connsiteY0" fmla="*/ 0 h 4300477"/>
              <a:gd name="connsiteX1" fmla="*/ 12192000 w 12192000"/>
              <a:gd name="connsiteY1" fmla="*/ 0 h 4300477"/>
              <a:gd name="connsiteX2" fmla="*/ 12192000 w 12192000"/>
              <a:gd name="connsiteY2" fmla="*/ 4057631 h 4300477"/>
              <a:gd name="connsiteX3" fmla="*/ 2998549 w 12192000"/>
              <a:gd name="connsiteY3" fmla="*/ 4057631 h 4300477"/>
              <a:gd name="connsiteX4" fmla="*/ 2752403 w 12192000"/>
              <a:gd name="connsiteY4" fmla="*/ 4300477 h 4300477"/>
              <a:gd name="connsiteX5" fmla="*/ 2469723 w 12192000"/>
              <a:gd name="connsiteY5" fmla="*/ 4057631 h 4300477"/>
              <a:gd name="connsiteX6" fmla="*/ 0 w 12192000"/>
              <a:gd name="connsiteY6" fmla="*/ 4057631 h 4300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300477">
                <a:moveTo>
                  <a:pt x="0" y="0"/>
                </a:moveTo>
                <a:lnTo>
                  <a:pt x="12192000" y="0"/>
                </a:lnTo>
                <a:lnTo>
                  <a:pt x="12192000" y="4057631"/>
                </a:lnTo>
                <a:lnTo>
                  <a:pt x="2998549" y="4057631"/>
                </a:lnTo>
                <a:lnTo>
                  <a:pt x="2752403" y="4300477"/>
                </a:lnTo>
                <a:lnTo>
                  <a:pt x="2469723" y="4057631"/>
                </a:lnTo>
                <a:lnTo>
                  <a:pt x="0" y="4057631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901032" y="165713"/>
            <a:ext cx="9601276" cy="7620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2400" b="1" strike="noStrike" spc="200" baseline="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400000000000000" pitchFamily="34" charset="-122"/>
              </a:rPr>
              <a:t>无菌</a:t>
            </a:r>
            <a:r>
              <a:rPr lang="zh-CN" altLang="en-US" sz="2400" b="1" spc="1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生产设施</a:t>
            </a:r>
            <a:r>
              <a:rPr lang="zh-CN" altLang="en-US" sz="2400" b="1" strike="noStrike" spc="200" baseline="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400000000000000" pitchFamily="34" charset="-122"/>
              </a:rPr>
              <a:t>· </a:t>
            </a:r>
            <a:r>
              <a:rPr lang="zh-CN" altLang="en-US" sz="2400" strike="noStrike" spc="200" baseline="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400000000000000" pitchFamily="34" charset="-122"/>
              </a:rPr>
              <a:t>验证咨询</a:t>
            </a:r>
          </a:p>
        </p:txBody>
      </p:sp>
      <p:sp>
        <p:nvSpPr>
          <p:cNvPr id="16" name="Title 6"/>
          <p:cNvSpPr txBox="1"/>
          <p:nvPr>
            <p:custDataLst>
              <p:tags r:id="rId4"/>
            </p:custDataLst>
          </p:nvPr>
        </p:nvSpPr>
        <p:spPr>
          <a:xfrm>
            <a:off x="610197" y="1677901"/>
            <a:ext cx="10972241" cy="681114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b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</a:pPr>
            <a:r>
              <a:rPr kumimoji="0" lang="zh-CN" altLang="en-US" sz="2800" b="1" i="0" spc="200" noProof="0" dirty="0">
                <a:ln w="3175">
                  <a:noFill/>
                  <a:prstDash val="dash"/>
                </a:ln>
                <a:solidFill>
                  <a:schemeClr val="dk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无菌保证相关</a:t>
            </a:r>
            <a:r>
              <a:rPr kumimoji="0" lang="en-US" altLang="zh-CN" sz="2800" b="1" i="0" spc="200" noProof="0" dirty="0">
                <a:ln w="3175">
                  <a:noFill/>
                  <a:prstDash val="dash"/>
                </a:ln>
                <a:solidFill>
                  <a:schemeClr val="dk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kumimoji="0" lang="zh-CN" altLang="en-US" sz="2800" b="1" i="0" spc="200" noProof="0" dirty="0">
                <a:ln w="3175">
                  <a:noFill/>
                  <a:prstDash val="dash"/>
                </a:ln>
                <a:solidFill>
                  <a:schemeClr val="dk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验证咨询</a:t>
            </a:r>
          </a:p>
        </p:txBody>
      </p:sp>
      <p:sp>
        <p:nvSpPr>
          <p:cNvPr id="17" name="Title 6"/>
          <p:cNvSpPr txBox="1"/>
          <p:nvPr>
            <p:custDataLst>
              <p:tags r:id="rId5"/>
            </p:custDataLst>
          </p:nvPr>
        </p:nvSpPr>
        <p:spPr>
          <a:xfrm>
            <a:off x="609562" y="2429499"/>
            <a:ext cx="10972222" cy="260698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279400" lvl="0" indent="-279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400" spc="60" dirty="0">
                <a:ln w="3175">
                  <a:noFill/>
                  <a:prstDash val="dash"/>
                </a:ln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</a:rPr>
              <a:t>更衣确认辅助</a:t>
            </a:r>
          </a:p>
          <a:p>
            <a:pPr marL="279400" lvl="0" indent="-279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400" spc="60" dirty="0">
                <a:ln w="3175">
                  <a:noFill/>
                  <a:prstDash val="dash"/>
                </a:ln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</a:rPr>
              <a:t>人员上限确认辅助</a:t>
            </a:r>
          </a:p>
          <a:p>
            <a:pPr marL="279400" lvl="0" indent="-279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400" spc="60" dirty="0">
                <a:ln w="3175">
                  <a:noFill/>
                  <a:prstDash val="dash"/>
                </a:ln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</a:rPr>
              <a:t>洁净服清洗验证辅助</a:t>
            </a:r>
          </a:p>
          <a:p>
            <a:pPr lvl="0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</a:pPr>
            <a:r>
              <a:rPr altLang="zh-CN" sz="1400" spc="60" dirty="0">
                <a:ln w="3175">
                  <a:noFill/>
                  <a:prstDash val="dash"/>
                </a:ln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lang="zh-CN" altLang="en-US" sz="1400" spc="60" dirty="0">
                <a:ln w="3175">
                  <a:noFill/>
                  <a:prstDash val="dash"/>
                </a:ln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</a:rPr>
              <a:t>上述3项验证/确认活动：提供相应的确认方案模版，指导用户起草生效，并指导甲方执行并生产相应确认报告。</a:t>
            </a:r>
          </a:p>
          <a:p>
            <a:pPr lvl="0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</a:pPr>
            <a:r>
              <a:rPr altLang="zh-CN" sz="1400" spc="60" dirty="0">
                <a:ln w="3175">
                  <a:noFill/>
                  <a:prstDash val="dash"/>
                </a:ln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lang="zh-CN" altLang="en-US" sz="1400" spc="60" dirty="0">
                <a:ln w="3175">
                  <a:noFill/>
                  <a:prstDash val="dash"/>
                </a:ln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</a:rPr>
              <a:t>也可接受甲方的全权委托，提供方案、测试核实执行、 报告的完整交付服务。</a:t>
            </a:r>
          </a:p>
          <a:p>
            <a:pPr marL="279400" lvl="0" indent="-279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400" spc="60" dirty="0">
                <a:ln w="3175">
                  <a:noFill/>
                  <a:prstDash val="dash"/>
                </a:ln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</a:rPr>
              <a:t>洁净室日常监控辅助</a:t>
            </a:r>
          </a:p>
          <a:p>
            <a:pPr lvl="0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</a:pPr>
            <a:r>
              <a:rPr altLang="zh-CN" sz="1400" spc="60" dirty="0">
                <a:ln w="3175">
                  <a:noFill/>
                  <a:prstDash val="dash"/>
                </a:ln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lang="zh-CN" altLang="en-US" sz="1400" spc="60" dirty="0">
                <a:ln w="3175">
                  <a:noFill/>
                  <a:prstDash val="dash"/>
                </a:ln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</a:rPr>
              <a:t>提供相应的法规依据，指导用户起草生效相应SOP，指导操作执行并定期跟踪执行效果。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6"/>
          <p:cNvSpPr/>
          <p:nvPr>
            <p:custDataLst>
              <p:tags r:id="rId2"/>
            </p:custDataLst>
          </p:nvPr>
        </p:nvSpPr>
        <p:spPr>
          <a:xfrm>
            <a:off x="0" y="1371611"/>
            <a:ext cx="12192098" cy="4267234"/>
          </a:xfrm>
          <a:custGeom>
            <a:avLst/>
            <a:gdLst>
              <a:gd name="connsiteX0" fmla="*/ 0 w 12192000"/>
              <a:gd name="connsiteY0" fmla="*/ 0 h 4300477"/>
              <a:gd name="connsiteX1" fmla="*/ 12192000 w 12192000"/>
              <a:gd name="connsiteY1" fmla="*/ 0 h 4300477"/>
              <a:gd name="connsiteX2" fmla="*/ 12192000 w 12192000"/>
              <a:gd name="connsiteY2" fmla="*/ 4057631 h 4300477"/>
              <a:gd name="connsiteX3" fmla="*/ 2998549 w 12192000"/>
              <a:gd name="connsiteY3" fmla="*/ 4057631 h 4300477"/>
              <a:gd name="connsiteX4" fmla="*/ 2752403 w 12192000"/>
              <a:gd name="connsiteY4" fmla="*/ 4300477 h 4300477"/>
              <a:gd name="connsiteX5" fmla="*/ 2469723 w 12192000"/>
              <a:gd name="connsiteY5" fmla="*/ 4057631 h 4300477"/>
              <a:gd name="connsiteX6" fmla="*/ 0 w 12192000"/>
              <a:gd name="connsiteY6" fmla="*/ 4057631 h 4300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300477">
                <a:moveTo>
                  <a:pt x="0" y="0"/>
                </a:moveTo>
                <a:lnTo>
                  <a:pt x="12192000" y="0"/>
                </a:lnTo>
                <a:lnTo>
                  <a:pt x="12192000" y="4057631"/>
                </a:lnTo>
                <a:lnTo>
                  <a:pt x="2998549" y="4057631"/>
                </a:lnTo>
                <a:lnTo>
                  <a:pt x="2752403" y="4300477"/>
                </a:lnTo>
                <a:lnTo>
                  <a:pt x="2469723" y="4057631"/>
                </a:lnTo>
                <a:lnTo>
                  <a:pt x="0" y="4057631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901032" y="165713"/>
            <a:ext cx="9601276" cy="7620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400000000000000" pitchFamily="34" charset="-122"/>
              </a:rPr>
              <a:t>无菌生产设施</a:t>
            </a:r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400000000000000" pitchFamily="34" charset="-122"/>
              </a:rPr>
              <a:t>·</a:t>
            </a: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400000000000000" pitchFamily="34" charset="-122"/>
              </a:rPr>
              <a:t> 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400000000000000" pitchFamily="34" charset="-122"/>
              </a:rPr>
              <a:t>验证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400000000000000" pitchFamily="34" charset="-122"/>
              </a:rPr>
              <a:t>&amp;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思源黑体" panose="020B0400000000000000" pitchFamily="34" charset="-122"/>
              </a:rPr>
              <a:t>确认服务</a:t>
            </a:r>
            <a:endParaRPr lang="zh-CN" altLang="en-US" sz="2400" strike="noStrike" spc="200" baseline="0" dirty="0"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思源黑体" panose="020B0400000000000000" pitchFamily="34" charset="-122"/>
            </a:endParaRPr>
          </a:p>
        </p:txBody>
      </p:sp>
      <p:sp>
        <p:nvSpPr>
          <p:cNvPr id="16" name="Title 6"/>
          <p:cNvSpPr txBox="1"/>
          <p:nvPr>
            <p:custDataLst>
              <p:tags r:id="rId4"/>
            </p:custDataLst>
          </p:nvPr>
        </p:nvSpPr>
        <p:spPr>
          <a:xfrm>
            <a:off x="123825" y="1677670"/>
            <a:ext cx="10596245" cy="68135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b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1" indent="0">
              <a:buFont typeface="Arial" panose="020B0604020202020204" pitchFamily="34" charset="0"/>
              <a:buNone/>
            </a:pPr>
            <a:r>
              <a:rPr kumimoji="0" lang="zh-CN" altLang="en-US" sz="2800" b="1" i="0" spc="200" noProof="0" dirty="0">
                <a:ln w="3175">
                  <a:noFill/>
                  <a:prstDash val="dash"/>
                </a:ln>
                <a:solidFill>
                  <a:schemeClr val="dk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无菌保证相关</a:t>
            </a:r>
            <a:r>
              <a:rPr kumimoji="0" lang="en-US" altLang="zh-CN" sz="2800" b="1" i="0" spc="200" noProof="0" dirty="0">
                <a:ln w="3175">
                  <a:noFill/>
                  <a:prstDash val="dash"/>
                </a:ln>
                <a:solidFill>
                  <a:schemeClr val="dk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</a:t>
            </a:r>
            <a:r>
              <a:rPr lang="zh-CN" altLang="en-US" sz="2800" b="1" spc="200" noProof="0" dirty="0">
                <a:ln w="3175">
                  <a:noFill/>
                  <a:prstDash val="dash"/>
                </a:ln>
                <a:solidFill>
                  <a:schemeClr val="dk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验证服务</a:t>
            </a:r>
            <a:endParaRPr kumimoji="0" lang="zh-CN" altLang="en-US" sz="2800" b="1" i="0" spc="200" noProof="0" dirty="0">
              <a:ln w="3175">
                <a:noFill/>
                <a:prstDash val="dash"/>
              </a:ln>
              <a:solidFill>
                <a:schemeClr val="dk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7" name="Title 6"/>
          <p:cNvSpPr txBox="1"/>
          <p:nvPr>
            <p:custDataLst>
              <p:tags r:id="rId5"/>
            </p:custDataLst>
          </p:nvPr>
        </p:nvSpPr>
        <p:spPr>
          <a:xfrm>
            <a:off x="609562" y="2429499"/>
            <a:ext cx="10972222" cy="260698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>
            <a:normAutofit fontScale="92500" lnSpcReduction="1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279400" lvl="0" indent="-279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charset="0"/>
              <a:buChar char="l"/>
            </a:pPr>
            <a:r>
              <a:rPr lang="zh-CN" altLang="en-US" sz="1400" spc="60" dirty="0">
                <a:ln w="3175">
                  <a:noFill/>
                  <a:prstDash val="dash"/>
                </a:ln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  <a:sym typeface="+mn-ea"/>
              </a:rPr>
              <a:t>DQ 设计确认</a:t>
            </a:r>
          </a:p>
          <a:p>
            <a:pPr lvl="0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charset="0"/>
            </a:pPr>
            <a:r>
              <a:rPr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     </a:t>
            </a:r>
            <a:r>
              <a:rPr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验证的同时规范工程方</a:t>
            </a:r>
            <a:r>
              <a:rPr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/</a:t>
            </a:r>
            <a:r>
              <a:rPr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供应商资料的合规性。</a:t>
            </a:r>
            <a:endParaRPr lang="en-US" altLang="zh-CN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79400" lvl="0" indent="-279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charset="0"/>
              <a:buChar char="l"/>
            </a:pPr>
            <a:r>
              <a:rPr lang="zh-CN" altLang="en-US" sz="1400" spc="60" dirty="0">
                <a:ln w="3175">
                  <a:noFill/>
                  <a:prstDash val="dash"/>
                </a:ln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  <a:sym typeface="+mn-ea"/>
              </a:rPr>
              <a:t>IOQ 安装运行确认</a:t>
            </a:r>
          </a:p>
          <a:p>
            <a:pPr lvl="0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charset="0"/>
            </a:pPr>
            <a:r>
              <a:rPr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     </a:t>
            </a:r>
            <a:r>
              <a:rPr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通常同时进行，周期较长时可将安装确认和运行确认分开进行</a:t>
            </a:r>
            <a:endParaRPr lang="en-US" altLang="zh-CN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79400" lvl="0" indent="-279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charset="0"/>
              <a:buChar char="l"/>
            </a:pPr>
            <a:r>
              <a:rPr lang="zh-CN" altLang="en-US" sz="1400" spc="60" dirty="0">
                <a:ln w="3175">
                  <a:noFill/>
                  <a:prstDash val="dash"/>
                </a:ln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  <a:sym typeface="+mn-ea"/>
              </a:rPr>
              <a:t>PQ 性能确认</a:t>
            </a:r>
          </a:p>
          <a:p>
            <a:pPr lvl="0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charset="0"/>
            </a:pPr>
            <a:r>
              <a:rPr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     </a:t>
            </a:r>
            <a:r>
              <a:rPr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通常是再确认的基础</a:t>
            </a:r>
            <a:endParaRPr lang="en-US" altLang="zh-CN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79400" lvl="0" indent="-2794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charset="0"/>
              <a:buChar char="l"/>
            </a:pPr>
            <a:r>
              <a:rPr lang="zh-CN" altLang="en-US" sz="1400" spc="60" dirty="0">
                <a:ln w="3175">
                  <a:noFill/>
                  <a:prstDash val="dash"/>
                </a:ln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微软雅黑" panose="020B0503020204020204" pitchFamily="34" charset="-122"/>
                <a:sym typeface="+mn-ea"/>
              </a:rPr>
              <a:t>RQ 再确认</a:t>
            </a:r>
          </a:p>
          <a:p>
            <a:pPr lvl="0" indent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charset="0"/>
            </a:pPr>
            <a:r>
              <a:rPr altLang="zh-CN" sz="1400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     </a:t>
            </a:r>
            <a:r>
              <a:rPr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根据法规指南要求、历史数据（趋势分析）、及风险评估，建议再确认的周期及确认内容</a:t>
            </a:r>
            <a:endParaRPr lang="zh-CN" altLang="en-US" sz="1400" spc="60" dirty="0">
              <a:ln w="3175">
                <a:noFill/>
                <a:prstDash val="dash"/>
              </a:ln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9f513ca0-2e10-44af-a6e0-f804998510fb"/>
  <p:tag name="COMMONDATA" val="eyJoZGlkIjoiNjgxOGIyZGQ4YzJkZTdhMjg1M2Q4MTZmZTViMDU5Y2Y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1081_1*i*2"/>
  <p:tag name="KSO_WM_TEMPLATE_CATEGORY" val="diagram"/>
  <p:tag name="KSO_WM_TEMPLATE_INDEX" val="20211081"/>
  <p:tag name="KSO_WM_UNIT_LAYERLEVEL" val="1"/>
  <p:tag name="KSO_WM_TAG_VERSION" val="1.0"/>
  <p:tag name="KSO_WM_BEAUTIFY_FLAG" val="#wm#"/>
  <p:tag name="KSO_WM_UNIT_BLOCK" val="0"/>
  <p:tag name="KSO_WM_UNIT_SM_LIMIT_TYPE" val="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,&quot;whChangeMode&quot;:0}"/>
  <p:tag name="KSO_WM_UNIT_DEC_AREA_ID" val="c29328e584124cc2a0dd0250f1a4fe0a"/>
  <p:tag name="KSO_WM_CHIP_GROUPID" val="5ed7466bafe44fab1839bd3a"/>
  <p:tag name="KSO_WM_CHIP_XID" val="5ed203c57ab0972fba70b229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2"/>
  <p:tag name="KSO_WM_TEMPLATE_ASSEMBLE_XID" val="60656ea74054ed1e2fb7fd1f"/>
  <p:tag name="KSO_WM_TEMPLATE_ASSEMBLE_GROUPID" val="60656ea74054ed1e2fb7fd1f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1081_1*i*3"/>
  <p:tag name="KSO_WM_TEMPLATE_CATEGORY" val="diagram"/>
  <p:tag name="KSO_WM_TEMPLATE_INDEX" val="20211081"/>
  <p:tag name="KSO_WM_UNIT_LAYERLEVEL" val="1"/>
  <p:tag name="KSO_WM_TAG_VERSION" val="1.0"/>
  <p:tag name="KSO_WM_BEAUTIFY_FLAG" val="#wm#"/>
  <p:tag name="KSO_WM_UNIT_BLOCK" val="0"/>
  <p:tag name="KSO_WM_UNIT_SM_LIMIT_TYPE" val="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,&quot;whChangeMode&quot;:0}"/>
  <p:tag name="KSO_WM_UNIT_DEC_AREA_ID" val="c0200d132c754560be5c5585b8d4588d"/>
  <p:tag name="KSO_WM_CHIP_GROUPID" val="5ed7466bafe44fab1839bd3a"/>
  <p:tag name="KSO_WM_CHIP_XID" val="5ed203c57ab0972fba70b229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2"/>
  <p:tag name="KSO_WM_TEMPLATE_ASSEMBLE_XID" val="60656ea74054ed1e2fb7fd1f"/>
  <p:tag name="KSO_WM_TEMPLATE_ASSEMBLE_GROUPID" val="60656ea74054ed1e2fb7fd1f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1081_1*i*4"/>
  <p:tag name="KSO_WM_TEMPLATE_CATEGORY" val="diagram"/>
  <p:tag name="KSO_WM_TEMPLATE_INDEX" val="20211081"/>
  <p:tag name="KSO_WM_UNIT_LAYERLEVEL" val="1"/>
  <p:tag name="KSO_WM_TAG_VERSION" val="1.0"/>
  <p:tag name="KSO_WM_BEAUTIFY_FLAG" val="#wm#"/>
  <p:tag name="KSO_WM_UNIT_BLOCK" val="0"/>
  <p:tag name="KSO_WM_UNIT_SM_LIMIT_TYPE" val="1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true},&quot;DecorateInfoH&quot;:{&quot;IsAbs&quot;:true},&quot;whChangeMode&quot;:0}"/>
  <p:tag name="KSO_WM_UNIT_DEC_AREA_ID" val="73fa9746dca74bddabbb662d28540912"/>
  <p:tag name="KSO_WM_CHIP_GROUPID" val="5ed7466bafe44fab1839bd3a"/>
  <p:tag name="KSO_WM_CHIP_XID" val="5ed203c57ab0972fba70b229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68"/>
  <p:tag name="KSO_WM_TEMPLATE_ASSEMBLE_XID" val="60656ea74054ed1e2fb7fd1f"/>
  <p:tag name="KSO_WM_TEMPLATE_ASSEMBLE_GROUPID" val="60656ea74054ed1e2fb7fd1f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81_1*a*1"/>
  <p:tag name="KSO_WM_TEMPLATE_CATEGORY" val="diagram"/>
  <p:tag name="KSO_WM_TEMPLATE_INDEX" val="20211081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6dcefdcfc0364e11882144eec9080b7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a721450aeb6b467dbee868f840494115"/>
  <p:tag name="KSO_WM_UNIT_TEXT_FILL_FORE_SCHEMECOLOR_INDEX_BRIGHTNESS" val="0"/>
  <p:tag name="KSO_WM_UNIT_TEXT_FILL_FORE_SCHEMECOLOR_INDEX" val="13"/>
  <p:tag name="KSO_WM_UNIT_TEXT_FILL_TYPE" val="1"/>
  <p:tag name="KSO_WM_TEMPLATE_ASSEMBLE_XID" val="60656ea74054ed1e2fb7fd1f"/>
  <p:tag name="KSO_WM_TEMPLATE_ASSEMBLE_GROUPID" val="60656ea74054ed1e2fb7fd1f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1081_1*f*1"/>
  <p:tag name="KSO_WM_TEMPLATE_CATEGORY" val="diagram"/>
  <p:tag name="KSO_WM_TEMPLATE_INDEX" val="20211081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04"/>
  <p:tag name="KSO_WM_UNIT_SHOW_EDIT_AREA_INDICATION" val="1"/>
  <p:tag name="KSO_WM_CHIP_GROUPID" val="5e6b05596848fb12bee65ac8"/>
  <p:tag name="KSO_WM_CHIP_XID" val="5e6b05596848fb12bee65aca"/>
  <p:tag name="KSO_WM_UNIT_DEC_AREA_ID" val="88f6ed639a2c407ab49d3210d4c79d9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38c7d38fa4544f9e97221ac854387c12"/>
  <p:tag name="KSO_WM_UNIT_SUPPORT_UNIT_TYPE" val="[&quot;d&quot;]"/>
  <p:tag name="KSO_WM_UNIT_TEXT_FILL_FORE_SCHEMECOLOR_INDEX_BRIGHTNESS" val="0.25"/>
  <p:tag name="KSO_WM_UNIT_TEXT_FILL_FORE_SCHEMECOLOR_INDEX" val="13"/>
  <p:tag name="KSO_WM_UNIT_TEXT_FILL_TYPE" val="1"/>
  <p:tag name="KSO_WM_TEMPLATE_ASSEMBLE_XID" val="60656ea74054ed1e2fb7fd1f"/>
  <p:tag name="KSO_WM_TEMPLATE_ASSEMBLE_GROUPID" val="60656ea74054ed1e2fb7fd1f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diagram20211081_1*f*2"/>
  <p:tag name="KSO_WM_TEMPLATE_CATEGORY" val="diagram"/>
  <p:tag name="KSO_WM_TEMPLATE_INDEX" val="20211081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04"/>
  <p:tag name="KSO_WM_UNIT_SHOW_EDIT_AREA_INDICATION" val="1"/>
  <p:tag name="KSO_WM_CHIP_GROUPID" val="5e6b05596848fb12bee65ac8"/>
  <p:tag name="KSO_WM_CHIP_XID" val="5e6b05596848fb12bee65aca"/>
  <p:tag name="KSO_WM_UNIT_DEC_AREA_ID" val="14cc609229e3474d9e152a455bd7b66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6896e25f404e462ba33409f588c45c9e"/>
  <p:tag name="KSO_WM_UNIT_SUPPORT_UNIT_TYPE" val="[&quot;d&quot;,&quot;α&quot;,&quot;β&quot;,&quot;θ&quot;]"/>
  <p:tag name="KSO_WM_UNIT_TEXT_FILL_FORE_SCHEMECOLOR_INDEX_BRIGHTNESS" val="0.25"/>
  <p:tag name="KSO_WM_UNIT_TEXT_FILL_FORE_SCHEMECOLOR_INDEX" val="13"/>
  <p:tag name="KSO_WM_UNIT_TEXT_FILL_TYPE" val="1"/>
  <p:tag name="KSO_WM_TEMPLATE_ASSEMBLE_XID" val="60656ea74054ed1e2fb7fd1f"/>
  <p:tag name="KSO_WM_TEMPLATE_ASSEMBLE_GROUPID" val="60656ea74054ed1e2fb7fd1f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3252_1*a*1"/>
  <p:tag name="KSO_WM_TEMPLATE_CATEGORY" val="diagram"/>
  <p:tag name="KSO_WM_TEMPLATE_INDEX" val="20213252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5ea06487fae44abafcd09e39e33024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t&quot;,&quot;fill_mode&quot;:&quot;full&quot;,&quot;sacle_strategy&quot;:&quot;smart&quot;}"/>
  <p:tag name="KSO_WM_ASSEMBLE_CHIP_INDEX" val="694b0c01c5b74b029ccf9c3ea3eddb3c"/>
  <p:tag name="KSO_WM_UNIT_TEXT_FILL_FORE_SCHEMECOLOR_INDEX_BRIGHTNESS" val="0"/>
  <p:tag name="KSO_WM_UNIT_TEXT_FILL_FORE_SCHEMECOLOR_INDEX" val="13"/>
  <p:tag name="KSO_WM_UNIT_TEXT_FILL_TYPE" val="1"/>
  <p:tag name="KSO_WM_TEMPLATE_ASSEMBLE_XID" val="60656ed84054ed1e2fb80091"/>
  <p:tag name="KSO_WM_TEMPLATE_ASSEMBLE_GROUPID" val="60656ed84054ed1e2fb8009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3252_1*a*1"/>
  <p:tag name="KSO_WM_TEMPLATE_CATEGORY" val="diagram"/>
  <p:tag name="KSO_WM_TEMPLATE_INDEX" val="20213252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5ea06487fae44abafcd09e39e33024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t&quot;,&quot;fill_mode&quot;:&quot;full&quot;,&quot;sacle_strategy&quot;:&quot;smart&quot;}"/>
  <p:tag name="KSO_WM_ASSEMBLE_CHIP_INDEX" val="694b0c01c5b74b029ccf9c3ea3eddb3c"/>
  <p:tag name="KSO_WM_UNIT_TEXT_FILL_FORE_SCHEMECOLOR_INDEX_BRIGHTNESS" val="0"/>
  <p:tag name="KSO_WM_UNIT_TEXT_FILL_FORE_SCHEMECOLOR_INDEX" val="13"/>
  <p:tag name="KSO_WM_UNIT_TEXT_FILL_TYPE" val="1"/>
  <p:tag name="KSO_WM_TEMPLATE_ASSEMBLE_XID" val="60656ed84054ed1e2fb80091"/>
  <p:tag name="KSO_WM_TEMPLATE_ASSEMBLE_GROUPID" val="60656ed84054ed1e2fb8009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3252_1*a*1"/>
  <p:tag name="KSO_WM_TEMPLATE_CATEGORY" val="diagram"/>
  <p:tag name="KSO_WM_TEMPLATE_INDEX" val="20213252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5ea06487fae44abafcd09e39e33024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t&quot;,&quot;fill_mode&quot;:&quot;full&quot;,&quot;sacle_strategy&quot;:&quot;smart&quot;}"/>
  <p:tag name="KSO_WM_ASSEMBLE_CHIP_INDEX" val="694b0c01c5b74b029ccf9c3ea3eddb3c"/>
  <p:tag name="KSO_WM_UNIT_TEXT_FILL_FORE_SCHEMECOLOR_INDEX_BRIGHTNESS" val="0"/>
  <p:tag name="KSO_WM_UNIT_TEXT_FILL_FORE_SCHEMECOLOR_INDEX" val="13"/>
  <p:tag name="KSO_WM_UNIT_TEXT_FILL_TYPE" val="1"/>
  <p:tag name="KSO_WM_TEMPLATE_ASSEMBLE_XID" val="60656ed84054ed1e2fb80091"/>
  <p:tag name="KSO_WM_TEMPLATE_ASSEMBLE_GROUPID" val="60656ed84054ed1e2fb8009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3252_1*a*1"/>
  <p:tag name="KSO_WM_TEMPLATE_CATEGORY" val="diagram"/>
  <p:tag name="KSO_WM_TEMPLATE_INDEX" val="20213252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5ea06487fae44abafcd09e39e33024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t&quot;,&quot;fill_mode&quot;:&quot;full&quot;,&quot;sacle_strategy&quot;:&quot;smart&quot;}"/>
  <p:tag name="KSO_WM_ASSEMBLE_CHIP_INDEX" val="694b0c01c5b74b029ccf9c3ea3eddb3c"/>
  <p:tag name="KSO_WM_UNIT_TEXT_FILL_FORE_SCHEMECOLOR_INDEX_BRIGHTNESS" val="0"/>
  <p:tag name="KSO_WM_UNIT_TEXT_FILL_FORE_SCHEMECOLOR_INDEX" val="13"/>
  <p:tag name="KSO_WM_UNIT_TEXT_FILL_TYPE" val="1"/>
  <p:tag name="KSO_WM_TEMPLATE_ASSEMBLE_XID" val="60656ed84054ed1e2fb80091"/>
  <p:tag name="KSO_WM_TEMPLATE_ASSEMBLE_GROUPID" val="60656ed84054ed1e2fb8009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3252_1*a*1"/>
  <p:tag name="KSO_WM_TEMPLATE_CATEGORY" val="diagram"/>
  <p:tag name="KSO_WM_TEMPLATE_INDEX" val="20213252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5ea06487fae44abafcd09e39e33024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t&quot;,&quot;fill_mode&quot;:&quot;full&quot;,&quot;sacle_strategy&quot;:&quot;smart&quot;}"/>
  <p:tag name="KSO_WM_ASSEMBLE_CHIP_INDEX" val="694b0c01c5b74b029ccf9c3ea3eddb3c"/>
  <p:tag name="KSO_WM_UNIT_TEXT_FILL_FORE_SCHEMECOLOR_INDEX_BRIGHTNESS" val="0"/>
  <p:tag name="KSO_WM_UNIT_TEXT_FILL_FORE_SCHEMECOLOR_INDEX" val="13"/>
  <p:tag name="KSO_WM_UNIT_TEXT_FILL_TYPE" val="1"/>
  <p:tag name="KSO_WM_TEMPLATE_ASSEMBLE_XID" val="60656ed84054ed1e2fb80091"/>
  <p:tag name="KSO_WM_TEMPLATE_ASSEMBLE_GROUPID" val="60656ed84054ed1e2fb8009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3252_1*a*1"/>
  <p:tag name="KSO_WM_TEMPLATE_CATEGORY" val="diagram"/>
  <p:tag name="KSO_WM_TEMPLATE_INDEX" val="20213252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5ea06487fae44abafcd09e39e33024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t&quot;,&quot;fill_mode&quot;:&quot;full&quot;,&quot;sacle_strategy&quot;:&quot;smart&quot;}"/>
  <p:tag name="KSO_WM_ASSEMBLE_CHIP_INDEX" val="694b0c01c5b74b029ccf9c3ea3eddb3c"/>
  <p:tag name="KSO_WM_UNIT_TEXT_FILL_FORE_SCHEMECOLOR_INDEX_BRIGHTNESS" val="0"/>
  <p:tag name="KSO_WM_UNIT_TEXT_FILL_FORE_SCHEMECOLOR_INDEX" val="13"/>
  <p:tag name="KSO_WM_UNIT_TEXT_FILL_TYPE" val="1"/>
  <p:tag name="KSO_WM_TEMPLATE_ASSEMBLE_XID" val="60656ed84054ed1e2fb80091"/>
  <p:tag name="KSO_WM_TEMPLATE_ASSEMBLE_GROUPID" val="60656ed84054ed1e2fb8009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3252_1*a*1"/>
  <p:tag name="KSO_WM_TEMPLATE_CATEGORY" val="diagram"/>
  <p:tag name="KSO_WM_TEMPLATE_INDEX" val="20213252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5ea06487fae44abafcd09e39e33024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t&quot;,&quot;fill_mode&quot;:&quot;full&quot;,&quot;sacle_strategy&quot;:&quot;smart&quot;}"/>
  <p:tag name="KSO_WM_ASSEMBLE_CHIP_INDEX" val="694b0c01c5b74b029ccf9c3ea3eddb3c"/>
  <p:tag name="KSO_WM_UNIT_TEXT_FILL_FORE_SCHEMECOLOR_INDEX_BRIGHTNESS" val="0"/>
  <p:tag name="KSO_WM_UNIT_TEXT_FILL_FORE_SCHEMECOLOR_INDEX" val="13"/>
  <p:tag name="KSO_WM_UNIT_TEXT_FILL_TYPE" val="1"/>
  <p:tag name="KSO_WM_TEMPLATE_ASSEMBLE_XID" val="60656ed84054ed1e2fb80091"/>
  <p:tag name="KSO_WM_TEMPLATE_ASSEMBLE_GROUPID" val="60656ed84054ed1e2fb8009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3252_1*a*1"/>
  <p:tag name="KSO_WM_TEMPLATE_CATEGORY" val="diagram"/>
  <p:tag name="KSO_WM_TEMPLATE_INDEX" val="20213252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5ea06487fae44abafcd09e39e33024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t&quot;,&quot;fill_mode&quot;:&quot;full&quot;,&quot;sacle_strategy&quot;:&quot;smart&quot;}"/>
  <p:tag name="KSO_WM_ASSEMBLE_CHIP_INDEX" val="694b0c01c5b74b029ccf9c3ea3eddb3c"/>
  <p:tag name="KSO_WM_UNIT_TEXT_FILL_FORE_SCHEMECOLOR_INDEX_BRIGHTNESS" val="0"/>
  <p:tag name="KSO_WM_UNIT_TEXT_FILL_FORE_SCHEMECOLOR_INDEX" val="13"/>
  <p:tag name="KSO_WM_UNIT_TEXT_FILL_TYPE" val="1"/>
  <p:tag name="KSO_WM_TEMPLATE_ASSEMBLE_XID" val="60656ed84054ed1e2fb80091"/>
  <p:tag name="KSO_WM_TEMPLATE_ASSEMBLE_GROUPID" val="60656ed84054ed1e2fb8009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3252_1*a*1"/>
  <p:tag name="KSO_WM_TEMPLATE_CATEGORY" val="diagram"/>
  <p:tag name="KSO_WM_TEMPLATE_INDEX" val="20213252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5ea06487fae44abafcd09e39e33024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t&quot;,&quot;fill_mode&quot;:&quot;full&quot;,&quot;sacle_strategy&quot;:&quot;smart&quot;}"/>
  <p:tag name="KSO_WM_ASSEMBLE_CHIP_INDEX" val="694b0c01c5b74b029ccf9c3ea3eddb3c"/>
  <p:tag name="KSO_WM_UNIT_TEXT_FILL_FORE_SCHEMECOLOR_INDEX_BRIGHTNESS" val="0"/>
  <p:tag name="KSO_WM_UNIT_TEXT_FILL_FORE_SCHEMECOLOR_INDEX" val="13"/>
  <p:tag name="KSO_WM_UNIT_TEXT_FILL_TYPE" val="1"/>
  <p:tag name="KSO_WM_TEMPLATE_ASSEMBLE_XID" val="60656ed84054ed1e2fb80091"/>
  <p:tag name="KSO_WM_TEMPLATE_ASSEMBLE_GROUPID" val="60656ed84054ed1e2fb8009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0"/>
  <p:tag name="KSO_WM_UNIT_TEXTBOXSTYLE_TEMPLATETYPE" val="1"/>
  <p:tag name="KSO_WM_UNIT_PRESET_TEXT" val="点击此处添加正文，文字是您思想的提炼，为了演示发布的良好效果，请言简意赅的阐述您的观点。&#13;您的正文已经经简明扼要，字字珠玑，但信息却千丝万缕、错综复杂，需要用更多。"/>
  <p:tag name="KSO_WM_UNIT_NOCLEAR" val="1"/>
  <p:tag name="KSO_WM_UNIT_VALUE" val="6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7_133*f*1"/>
  <p:tag name="KSO_WM_TEMPLATE_CATEGORY" val="mixed"/>
  <p:tag name="KSO_WM_TEMPLATE_INDEX" val="20201947"/>
  <p:tag name="KSO_WM_UNIT_LAYERLEVEL" val="1"/>
  <p:tag name="KSO_WM_TAG_VERSION" val="1.0"/>
  <p:tag name="KSO_WM_BEAUTIFY_FLAG" val="#wm#"/>
  <p:tag name="KSO_WM_UNIT_TEXTBOXSTYLE_GUID" val="{f99878c5-888a-4b22-80bd-3a0e0b232f9d}"/>
  <p:tag name="KSO_WM_UNIT_TEXTBOXSTYLE_TYPE" val="8"/>
  <p:tag name="KSO_WM_UNIT_TEXT_FILL_FORE_SCHEMECOLOR_INDEX_BRIGHTNESS" val="0.25"/>
  <p:tag name="KSO_WM_UNIT_TEXT_FILL_FORE_SCHEMECOLOR_INDEX" val="13"/>
  <p:tag name="KSO_WM_UNIT_TEXT_FILL_TYPE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241*195"/>
  <p:tag name="TABLE_ENDDRAG_RECT" val="59*114*241*19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0"/>
  <p:tag name="KSO_WM_UNIT_TEXTBOXSTYLE_TEMPLATETYPE" val="1"/>
  <p:tag name="KSO_WM_UNIT_PRESET_TEXT" val="点击此处添加正文，文字是您思想的提炼，为了演示发布的良好效果，请言简意赅的阐述您的观点。&#13;您的正文已经经简明扼要，字字珠玑，但信息却千丝万缕、错综复杂，需要用更多。"/>
  <p:tag name="KSO_WM_UNIT_NOCLEAR" val="1"/>
  <p:tag name="KSO_WM_UNIT_VALUE" val="13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7_224*f*1"/>
  <p:tag name="KSO_WM_TEMPLATE_CATEGORY" val="mixed"/>
  <p:tag name="KSO_WM_TEMPLATE_INDEX" val="20201947"/>
  <p:tag name="KSO_WM_UNIT_LAYERLEVEL" val="1"/>
  <p:tag name="KSO_WM_TAG_VERSION" val="1.0"/>
  <p:tag name="KSO_WM_BEAUTIFY_FLAG" val="#wm#"/>
  <p:tag name="KSO_WM_UNIT_TEXTBOXSTYLE_GUID" val="{9aea2fcc-b4ed-4174-a2a5-4240a08cc47e}"/>
  <p:tag name="KSO_WM_UNIT_TEXTBOXSTYLE_TYPE" val="8"/>
  <p:tag name="KSO_WM_UNIT_TEXT_FILL_FORE_SCHEMECOLOR_INDEX_BRIGHTNESS" val="0.25"/>
  <p:tag name="KSO_WM_UNIT_TEXT_FILL_FORE_SCHEMECOLOR_INDEX" val="13"/>
  <p:tag name="KSO_WM_UNIT_TEXT_FILL_TYP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0"/>
  <p:tag name="KSO_WM_UNIT_TEXTBOXSTYLE_TEMPLATETYPE" val="1"/>
  <p:tag name="KSO_WM_UNIT_PRESET_TEXT" val="点击此处添加正文，文字是您思想的提炼，为了演示发布的良好效果，请言简意赅的阐述您的观点。&#13;您的正文已经经简明扼要，字字珠玑，但信息却千丝万缕、错综复杂，需要用更多。"/>
  <p:tag name="KSO_WM_UNIT_NOCLEAR" val="1"/>
  <p:tag name="KSO_WM_UNIT_VALUE" val="92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7_146*f*1"/>
  <p:tag name="KSO_WM_TEMPLATE_CATEGORY" val="mixed"/>
  <p:tag name="KSO_WM_TEMPLATE_INDEX" val="20201947"/>
  <p:tag name="KSO_WM_UNIT_LAYERLEVEL" val="1"/>
  <p:tag name="KSO_WM_TAG_VERSION" val="1.0"/>
  <p:tag name="KSO_WM_BEAUTIFY_FLAG" val="#wm#"/>
  <p:tag name="KSO_WM_UNIT_TEXTBOXSTYLE_GUID" val="{a7fa8549-2dfa-436d-847d-c60c75584ecc}"/>
  <p:tag name="KSO_WM_UNIT_TEXTBOXSTYLE_TYPE" val="8"/>
  <p:tag name="KSO_WM_UNIT_TEXT_FILL_FORE_SCHEMECOLOR_INDEX_BRIGHTNESS" val="0.25"/>
  <p:tag name="KSO_WM_UNIT_TEXT_FILL_FORE_SCHEMECOLOR_INDEX" val="13"/>
  <p:tag name="KSO_WM_UNIT_TEXT_FILL_TYPE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676.91811023622,&quot;width&quot;:6340.373228346457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4796"/>
  <p:tag name="KSO_WM_SLIDE_ID" val="diagram20214796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64*444"/>
  <p:tag name="KSO_WM_SLIDE_POSITION" val="48*48"/>
  <p:tag name="KSO_WM_TAG_VERSION" val="1.0"/>
  <p:tag name="KSO_WM_SLIDE_LAYOUT" val="a_d_f"/>
  <p:tag name="KSO_WM_SLIDE_LAYOUT_CNT" val="1_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56:14&quot;,&quot;maxSize&quot;:{&quot;size1&quot;:28.9},&quot;minSize&quot;:{&quot;size1&quot;:17.9},&quot;normalSize&quot;:{&quot;size1&quot;:17.9},&quot;subLayout&quot;:[{&quot;id&quot;:&quot;2021-04-01T15:56:14&quot;,&quot;margin&quot;:{&quot;bottom&quot;:0.0260000042617321,&quot;left&quot;:2.9629998207092285,&quot;right&quot;:1.692000150680542,&quot;top&quot;:1.6929999589920044},&quot;type&quot;:0},{&quot;id&quot;:&quot;2021-04-01T15:56:14&quot;,&quot;maxSize&quot;:{&quot;size1&quot;:29.8},&quot;minSize&quot;:{&quot;size1&quot;:16.2},&quot;normalSize&quot;:{&quot;size1&quot;:16.2},&quot;subLayout&quot;:[{&quot;id&quot;:&quot;2021-04-01T15:56:14&quot;,&quot;margin&quot;:{&quot;bottom&quot;:0.0260000042617321,&quot;left&quot;:2.9629998207092285,&quot;right&quot;:1.692000150680542,&quot;top&quot;:0.3970000147819519},&quot;type&quot;:0},{&quot;id&quot;:&quot;2021-04-01T15:56:14&quot;,&quot;margin&quot;:{&quot;bottom&quot;:1.6929999589920044,&quot;left&quot;:1.6929999589920044,&quot;right&quot;:1.6929999589920044,&quot;top&quot;:0.8199999928474426},&quot;type&quot;:0}]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708d94747e3ea6e292a801"/>
  <p:tag name="KSO_WM_CHIP_FILLPROP" val="[[{&quot;text_align&quot;:&quot;lt&quot;,&quot;text_direction&quot;:&quot;horizontal&quot;,&quot;support_big_font&quot;:false,&quot;picture_toward&quot;:0,&quot;picture_dockside&quot;:[],&quot;fill_id&quot;:&quot;2cb183515b8641c9ace778787b879424&quot;,&quot;fill_align&quot;:&quot;lt&quot;,&quot;chip_types&quot;:[&quot;header&quot;]},{&quot;text_align&quot;:&quot;lt&quot;,&quot;text_direction&quot;:&quot;horizontal&quot;,&quot;support_big_font&quot;:false,&quot;picture_toward&quot;:0,&quot;picture_dockside&quot;:[],&quot;fill_id&quot;:&quot;9a6bdccd29e94bd69f8c779b7e642031&quot;,&quot;fill_align&quot;:&quot;lt&quot;,&quot;chip_types&quot;:[&quot;text&quot;]},{&quot;text_align&quot;:&quot;lt&quot;,&quot;text_direction&quot;:&quot;horizontal&quot;,&quot;support_features&quot;:[&quot;collage&quot;,&quot;carousel&quot;],&quot;support_big_font&quot;:false,&quot;picture_toward&quot;:0,&quot;picture_dockside&quot;:[],&quot;fill_id&quot;:&quot;577d36910ae04ab595296b66134fbb6f&quot;,&quot;fill_align&quot;:&quot;cm&quot;,&quot;chip_types&quot;:[&quot;diagram&quot;,&quot;text&quot;,&quot;picture&quot;,&quot;chart&quot;,&quot;table&quot;,&quot;video&quot;]}]]"/>
  <p:tag name="KSO_WM_CHIP_DECFILLPROP" val="[]"/>
  <p:tag name="KSO_WM_SLIDE_CAN_ADD_NAVIGATION" val="1"/>
  <p:tag name="KSO_WM_CHIP_GROUPID" val="5f708d94747e3ea6e292a800"/>
  <p:tag name="KSO_WM_SLIDE_BK_DARK_LIGHT" val="2"/>
  <p:tag name="KSO_WM_SLIDE_BACKGROUND_TYPE" val="general"/>
  <p:tag name="KSO_WM_SLIDE_SUPPORT_FEATURE_TYPE" val="3"/>
  <p:tag name="KSO_WM_TEMPLATE_ASSEMBLE_XID" val="60656fa04054ed1e2fb80d95"/>
  <p:tag name="KSO_WM_TEMPLATE_ASSEMBLE_GROUPID" val="60656fa04054ed1e2fb80d9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4796_1*i*1"/>
  <p:tag name="KSO_WM_TEMPLATE_CATEGORY" val="diagram"/>
  <p:tag name="KSO_WM_TEMPLATE_INDEX" val="20214796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25071e9ba4ac420a9b9c98504f2d225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CHIP_GROUPID" val="5f708d94747e3ea6e292a800"/>
  <p:tag name="KSO_WM_CHIP_XID" val="5f708d94747e3ea6e292a80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0"/>
  <p:tag name="KSO_WM_TEMPLATE_ASSEMBLE_XID" val="60656fa04054ed1e2fb80d95"/>
  <p:tag name="KSO_WM_TEMPLATE_ASSEMBLE_GROUPID" val="60656fa04054ed1e2fb80d9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2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4796_1*a*1"/>
  <p:tag name="KSO_WM_TEMPLATE_CATEGORY" val="diagram"/>
  <p:tag name="KSO_WM_TEMPLATE_INDEX" val="20214796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f7333a96228542d98d85b7ba28a2e54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ef488f7a9b7b428182a3dc3c96efbe67"/>
  <p:tag name="KSO_WM_UNIT_TEXT_FILL_FORE_SCHEMECOLOR_INDEX_BRIGHTNESS" val="0"/>
  <p:tag name="KSO_WM_UNIT_TEXT_FILL_FORE_SCHEMECOLOR_INDEX" val="13"/>
  <p:tag name="KSO_WM_UNIT_TEXT_FILL_TYPE" val="1"/>
  <p:tag name="KSO_WM_TEMPLATE_ASSEMBLE_XID" val="60656fa04054ed1e2fb80d95"/>
  <p:tag name="KSO_WM_TEMPLATE_ASSEMBLE_GROUPID" val="60656fa04054ed1e2fb80d9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4796_1*f*1"/>
  <p:tag name="KSO_WM_TEMPLATE_CATEGORY" val="diagram"/>
  <p:tag name="KSO_WM_TEMPLATE_INDEX" val="20214796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82"/>
  <p:tag name="KSO_WM_UNIT_SHOW_EDIT_AREA_INDICATION" val="1"/>
  <p:tag name="KSO_WM_CHIP_GROUPID" val="5e6b05596848fb12bee65ac8"/>
  <p:tag name="KSO_WM_CHIP_XID" val="5e6b05596848fb12bee65aca"/>
  <p:tag name="KSO_WM_UNIT_DEC_AREA_ID" val="6362bfb3d28343eeb7b9f042896a9d3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t&quot;,&quot;fill_mode&quot;:&quot;full&quot;,&quot;sacle_strategy&quot;:&quot;smart&quot;}"/>
  <p:tag name="KSO_WM_ASSEMBLE_CHIP_INDEX" val="16cafff332fa4e3daae12bb33521c3e5"/>
  <p:tag name="KSO_WM_UNIT_TEXT_FILL_FORE_SCHEMECOLOR_INDEX_BRIGHTNESS" val="0.25"/>
  <p:tag name="KSO_WM_UNIT_TEXT_FILL_FORE_SCHEMECOLOR_INDEX" val="13"/>
  <p:tag name="KSO_WM_UNIT_TEXT_FILL_TYPE" val="1"/>
  <p:tag name="KSO_WM_TEMPLATE_ASSEMBLE_XID" val="60656fa04054ed1e2fb80d95"/>
  <p:tag name="KSO_WM_TEMPLATE_ASSEMBLE_GROUPID" val="60656fa04054ed1e2fb80d9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44_2*m_h_i*1_1_1"/>
  <p:tag name="KSO_WM_TEMPLATE_CATEGORY" val="diagram"/>
  <p:tag name="KSO_WM_TEMPLATE_INDEX" val="20216844"/>
  <p:tag name="KSO_WM_UNIT_LAYERLEVEL" val="1_1_1"/>
  <p:tag name="KSO_WM_TAG_VERSION" val="1.0"/>
  <p:tag name="KSO_WM_BEAUTIFY_FLAG" val="#wm#"/>
  <p:tag name="KSO_WM_UNIT_TYPE" val="m_h_i"/>
  <p:tag name="KSO_WM_UNIT_INDEX" val="1_1_1"/>
  <p:tag name="KSO_WM_DIAGRAM_GROUP_CODE" val="m1-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44_2*m_h_i*1_2_2"/>
  <p:tag name="KSO_WM_TEMPLATE_CATEGORY" val="diagram"/>
  <p:tag name="KSO_WM_TEMPLATE_INDEX" val="20216844"/>
  <p:tag name="KSO_WM_UNIT_LAYERLEVEL" val="1_1_1"/>
  <p:tag name="KSO_WM_TAG_VERSION" val="1.0"/>
  <p:tag name="KSO_WM_BEAUTIFY_FLAG" val="#wm#"/>
  <p:tag name="KSO_WM_UNIT_TYPE" val="m_h_i"/>
  <p:tag name="KSO_WM_UNIT_INDEX" val="1_2_2"/>
  <p:tag name="KSO_WM_DIAGRAM_GROUP_CODE" val="m1-1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44_2*m_h_i*1_1_2"/>
  <p:tag name="KSO_WM_TEMPLATE_CATEGORY" val="diagram"/>
  <p:tag name="KSO_WM_TEMPLATE_INDEX" val="20216844"/>
  <p:tag name="KSO_WM_UNIT_LAYERLEVEL" val="1_1_1"/>
  <p:tag name="KSO_WM_TAG_VERSION" val="1.0"/>
  <p:tag name="KSO_WM_BEAUTIFY_FLAG" val="#wm#"/>
  <p:tag name="KSO_WM_UNIT_TYPE" val="m_h_i"/>
  <p:tag name="KSO_WM_UNIT_INDEX" val="1_1_2"/>
  <p:tag name="KSO_WM_DIAGRAM_GROUP_CODE" val="m1-1"/>
  <p:tag name="KSO_WM_UNIT_LINE_FORE_SCHEMECOLOR_INDEX_BRIGHTNESS" val="0"/>
  <p:tag name="KSO_WM_UNIT_LINE_FORE_SCHEMECOLOR_INDEX" val="5"/>
  <p:tag name="KSO_WM_UNIT_LINE_FILL_TYPE" val="2"/>
  <p:tag name="KSO_WM_UNIT_USESOURCEFORMAT_APPLY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44_2*m_h_f*1_1_1"/>
  <p:tag name="KSO_WM_TEMPLATE_CATEGORY" val="diagram"/>
  <p:tag name="KSO_WM_TEMPLATE_INDEX" val="20216844"/>
  <p:tag name="KSO_WM_UNIT_LAYERLEVEL" val="1_1_1"/>
  <p:tag name="KSO_WM_TAG_VERSION" val="1.0"/>
  <p:tag name="KSO_WM_BEAUTIFY_FLAG" val="#wm#"/>
  <p:tag name="KSO_WM_UNIT_SUBTYPE" val="a"/>
  <p:tag name="KSO_WM_UNIT_PRESET_TEXT" val="单击此处输入你的正文，文字是您思想的提炼,请尽量言简意赅的阐述观点，根据需要可酌情增减文字。"/>
  <p:tag name="KSO_WM_UNIT_NOCLEAR" val="0"/>
  <p:tag name="KSO_WM_UNIT_TYPE" val="m_h_f"/>
  <p:tag name="KSO_WM_UNIT_INDEX" val="1_1_1"/>
  <p:tag name="KSO_WM_DIAGRAM_GROUP_CODE" val="m1-1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44_2*m_h_a*1_1_1"/>
  <p:tag name="KSO_WM_TEMPLATE_CATEGORY" val="diagram"/>
  <p:tag name="KSO_WM_TEMPLATE_INDEX" val="20216844"/>
  <p:tag name="KSO_WM_UNIT_LAYERLEVEL" val="1_1_1"/>
  <p:tag name="KSO_WM_TAG_VERSION" val="1.0"/>
  <p:tag name="KSO_WM_BEAUTIFY_FLAG" val="#wm#"/>
  <p:tag name="KSO_WM_UNIT_ISCONTENTSTITLE" val="0"/>
  <p:tag name="KSO_WM_UNIT_ISNUMDGMTITLE" val="0"/>
  <p:tag name="KSO_WM_UNIT_PRESET_TEXT" val="添加标题"/>
  <p:tag name="KSO_WM_UNIT_NOCLEAR" val="0"/>
  <p:tag name="KSO_WM_UNIT_TYPE" val="m_h_a"/>
  <p:tag name="KSO_WM_UNIT_INDEX" val="1_1_1"/>
  <p:tag name="KSO_WM_DIAGRAM_GROUP_CODE" val="m1-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44_2*m_h_i*1_2_3"/>
  <p:tag name="KSO_WM_TEMPLATE_CATEGORY" val="diagram"/>
  <p:tag name="KSO_WM_TEMPLATE_INDEX" val="20216844"/>
  <p:tag name="KSO_WM_UNIT_LAYERLEVEL" val="1_1_1"/>
  <p:tag name="KSO_WM_TAG_VERSION" val="1.0"/>
  <p:tag name="KSO_WM_BEAUTIFY_FLAG" val="#wm#"/>
  <p:tag name="KSO_WM_UNIT_TYPE" val="m_h_i"/>
  <p:tag name="KSO_WM_UNIT_INDEX" val="1_2_3"/>
  <p:tag name="KSO_WM_DIAGRAM_GROUP_CODE" val="m1-1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44_2*m_h_i*1_3_2"/>
  <p:tag name="KSO_WM_TEMPLATE_CATEGORY" val="diagram"/>
  <p:tag name="KSO_WM_TEMPLATE_INDEX" val="20216844"/>
  <p:tag name="KSO_WM_UNIT_LAYERLEVEL" val="1_1_1"/>
  <p:tag name="KSO_WM_TAG_VERSION" val="1.0"/>
  <p:tag name="KSO_WM_BEAUTIFY_FLAG" val="#wm#"/>
  <p:tag name="KSO_WM_UNIT_TYPE" val="m_h_i"/>
  <p:tag name="KSO_WM_UNIT_INDEX" val="1_3_2"/>
  <p:tag name="KSO_WM_DIAGRAM_GROUP_CODE" val="m1-1"/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44_2*m_h_i*1_2_4"/>
  <p:tag name="KSO_WM_TEMPLATE_CATEGORY" val="diagram"/>
  <p:tag name="KSO_WM_TEMPLATE_INDEX" val="20216844"/>
  <p:tag name="KSO_WM_UNIT_LAYERLEVEL" val="1_1_1"/>
  <p:tag name="KSO_WM_TAG_VERSION" val="1.0"/>
  <p:tag name="KSO_WM_BEAUTIFY_FLAG" val="#wm#"/>
  <p:tag name="KSO_WM_UNIT_TYPE" val="m_h_i"/>
  <p:tag name="KSO_WM_UNIT_INDEX" val="1_2_4"/>
  <p:tag name="KSO_WM_DIAGRAM_GROUP_CODE" val="m1-1"/>
  <p:tag name="KSO_WM_UNIT_LINE_FORE_SCHEMECOLOR_INDEX_BRIGHTNESS" val="0"/>
  <p:tag name="KSO_WM_UNIT_LINE_FORE_SCHEMECOLOR_INDEX" val="7"/>
  <p:tag name="KSO_WM_UNIT_LINE_FILL_TYPE" val="2"/>
  <p:tag name="KSO_WM_UNIT_USESOURCEFORMAT_APPLY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44_2*m_h_f*1_2_1"/>
  <p:tag name="KSO_WM_TEMPLATE_CATEGORY" val="diagram"/>
  <p:tag name="KSO_WM_TEMPLATE_INDEX" val="20216844"/>
  <p:tag name="KSO_WM_UNIT_LAYERLEVEL" val="1_1_1"/>
  <p:tag name="KSO_WM_TAG_VERSION" val="1.0"/>
  <p:tag name="KSO_WM_BEAUTIFY_FLAG" val="#wm#"/>
  <p:tag name="KSO_WM_UNIT_SUBTYPE" val="a"/>
  <p:tag name="KSO_WM_UNIT_PRESET_TEXT" val="单击此处输入你的正文，文字是您思想的提炼,请尽量言简意赅的阐述观点，根据需要可酌情增减文字。"/>
  <p:tag name="KSO_WM_UNIT_NOCLEAR" val="0"/>
  <p:tag name="KSO_WM_UNIT_TYPE" val="m_h_f"/>
  <p:tag name="KSO_WM_UNIT_INDEX" val="1_2_1"/>
  <p:tag name="KSO_WM_DIAGRAM_GROUP_CODE" val="m1-1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44_2*m_h_a*1_2_1"/>
  <p:tag name="KSO_WM_TEMPLATE_CATEGORY" val="diagram"/>
  <p:tag name="KSO_WM_TEMPLATE_INDEX" val="20216844"/>
  <p:tag name="KSO_WM_UNIT_LAYERLEVEL" val="1_1_1"/>
  <p:tag name="KSO_WM_TAG_VERSION" val="1.0"/>
  <p:tag name="KSO_WM_BEAUTIFY_FLAG" val="#wm#"/>
  <p:tag name="KSO_WM_UNIT_ISCONTENTSTITLE" val="0"/>
  <p:tag name="KSO_WM_UNIT_ISNUMDGMTITLE" val="0"/>
  <p:tag name="KSO_WM_UNIT_PRESET_TEXT" val="添加标题"/>
  <p:tag name="KSO_WM_UNIT_NOCLEAR" val="0"/>
  <p:tag name="KSO_WM_UNIT_TYPE" val="m_h_a"/>
  <p:tag name="KSO_WM_UNIT_INDEX" val="1_2_1"/>
  <p:tag name="KSO_WM_DIAGRAM_GROUP_CODE" val="m1-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44_2*m_h_i*1_3_3"/>
  <p:tag name="KSO_WM_TEMPLATE_CATEGORY" val="diagram"/>
  <p:tag name="KSO_WM_TEMPLATE_INDEX" val="20216844"/>
  <p:tag name="KSO_WM_UNIT_LAYERLEVEL" val="1_1_1"/>
  <p:tag name="KSO_WM_TAG_VERSION" val="1.0"/>
  <p:tag name="KSO_WM_BEAUTIFY_FLAG" val="#wm#"/>
  <p:tag name="KSO_WM_UNIT_TYPE" val="m_h_i"/>
  <p:tag name="KSO_WM_UNIT_INDEX" val="1_3_3"/>
  <p:tag name="KSO_WM_DIAGRAM_GROUP_CODE" val="m1-1"/>
  <p:tag name="KSO_WM_UNIT_FILL_FORE_SCHEMECOLOR_INDEX_BRIGHTNESS" val="0"/>
  <p:tag name="KSO_WM_UNIT_FILL_FORE_SCHEMECOLOR_INDEX" val="9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44_2*m_h_i*1_3_4"/>
  <p:tag name="KSO_WM_TEMPLATE_CATEGORY" val="diagram"/>
  <p:tag name="KSO_WM_TEMPLATE_INDEX" val="20216844"/>
  <p:tag name="KSO_WM_UNIT_LAYERLEVEL" val="1_1_1"/>
  <p:tag name="KSO_WM_TAG_VERSION" val="1.0"/>
  <p:tag name="KSO_WM_BEAUTIFY_FLAG" val="#wm#"/>
  <p:tag name="KSO_WM_UNIT_TYPE" val="m_h_i"/>
  <p:tag name="KSO_WM_UNIT_INDEX" val="1_3_4"/>
  <p:tag name="KSO_WM_DIAGRAM_GROUP_CODE" val="m1-1"/>
  <p:tag name="KSO_WM_UNIT_LINE_FORE_SCHEMECOLOR_INDEX_BRIGHTNESS" val="0"/>
  <p:tag name="KSO_WM_UNIT_LINE_FORE_SCHEMECOLOR_INDEX" val="9"/>
  <p:tag name="KSO_WM_UNIT_LINE_FILL_TYPE" val="2"/>
  <p:tag name="KSO_WM_UNIT_USESOURCEFORMAT_APPLY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44_2*m_h_f*1_3_1"/>
  <p:tag name="KSO_WM_TEMPLATE_CATEGORY" val="diagram"/>
  <p:tag name="KSO_WM_TEMPLATE_INDEX" val="20216844"/>
  <p:tag name="KSO_WM_UNIT_LAYERLEVEL" val="1_1_1"/>
  <p:tag name="KSO_WM_TAG_VERSION" val="1.0"/>
  <p:tag name="KSO_WM_BEAUTIFY_FLAG" val="#wm#"/>
  <p:tag name="KSO_WM_UNIT_SUBTYPE" val="a"/>
  <p:tag name="KSO_WM_UNIT_PRESET_TEXT" val="单击此处输入你的正文，文字是您思想的提炼,请尽量言简意赅的阐述观点，根据需要可酌情增减文字。"/>
  <p:tag name="KSO_WM_UNIT_NOCLEAR" val="0"/>
  <p:tag name="KSO_WM_UNIT_TYPE" val="m_h_f"/>
  <p:tag name="KSO_WM_UNIT_INDEX" val="1_3_1"/>
  <p:tag name="KSO_WM_DIAGRAM_GROUP_CODE" val="m1-1"/>
  <p:tag name="KSO_WM_UNIT_TEXT_FILL_FORE_SCHEMECOLOR_INDEX_BRIGHTNESS" val="0.25"/>
  <p:tag name="KSO_WM_UNIT_TEXT_FILL_FORE_SCHEMECOLOR_INDEX" val="13"/>
  <p:tag name="KSO_WM_UNIT_TEXT_FILL_TYPE" val="1"/>
  <p:tag name="KSO_WM_UNIT_USESOURCEFORMAT_APPLY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44_2*m_h_a*1_3_1"/>
  <p:tag name="KSO_WM_TEMPLATE_CATEGORY" val="diagram"/>
  <p:tag name="KSO_WM_TEMPLATE_INDEX" val="20216844"/>
  <p:tag name="KSO_WM_UNIT_LAYERLEVEL" val="1_1_1"/>
  <p:tag name="KSO_WM_TAG_VERSION" val="1.0"/>
  <p:tag name="KSO_WM_BEAUTIFY_FLAG" val="#wm#"/>
  <p:tag name="KSO_WM_UNIT_ISCONTENTSTITLE" val="0"/>
  <p:tag name="KSO_WM_UNIT_ISNUMDGMTITLE" val="0"/>
  <p:tag name="KSO_WM_UNIT_PRESET_TEXT" val="添加标题"/>
  <p:tag name="KSO_WM_UNIT_NOCLEAR" val="0"/>
  <p:tag name="KSO_WM_UNIT_TYPE" val="m_h_a"/>
  <p:tag name="KSO_WM_UNIT_INDEX" val="1_3_1"/>
  <p:tag name="KSO_WM_DIAGRAM_GROUP_CODE" val="m1-1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44_2*m_h_i*1_2_1"/>
  <p:tag name="KSO_WM_TEMPLATE_CATEGORY" val="diagram"/>
  <p:tag name="KSO_WM_TEMPLATE_INDEX" val="20216844"/>
  <p:tag name="KSO_WM_UNIT_LAYERLEVEL" val="1_1_1"/>
  <p:tag name="KSO_WM_TAG_VERSION" val="1.0"/>
  <p:tag name="KSO_WM_BEAUTIFY_FLAG" val="#wm#"/>
  <p:tag name="KSO_WM_UNIT_TYPE" val="m_h_i"/>
  <p:tag name="KSO_WM_UNIT_INDEX" val="1_2_1"/>
  <p:tag name="KSO_WM_DIAGRAM_GROUP_CODE" val="m1-1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16"/>
  <p:tag name="KSO_WM_UNIT_LINE_FILL_TYPE" val="2"/>
  <p:tag name="KSO_WM_UNIT_USESOURCEFORMAT_APPLY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6844_2*m_h_i*1_3_1"/>
  <p:tag name="KSO_WM_TEMPLATE_CATEGORY" val="diagram"/>
  <p:tag name="KSO_WM_TEMPLATE_INDEX" val="20216844"/>
  <p:tag name="KSO_WM_UNIT_LAYERLEVEL" val="1_1_1"/>
  <p:tag name="KSO_WM_TAG_VERSION" val="1.0"/>
  <p:tag name="KSO_WM_BEAUTIFY_FLAG" val="#wm#"/>
  <p:tag name="KSO_WM_UNIT_TYPE" val="m_h_i"/>
  <p:tag name="KSO_WM_UNIT_INDEX" val="1_3_1"/>
  <p:tag name="KSO_WM_DIAGRAM_GROUP_CODE" val="m1-1"/>
  <p:tag name="KSO_WM_UNIT_FILL_FORE_SCHEMECOLOR_INDEX_BRIGHTNESS" val="0"/>
  <p:tag name="KSO_WM_UNIT_FILL_FORE_SCHEMECOLOR_INDEX" val="14"/>
  <p:tag name="KSO_WM_UNIT_FILL_TYPE" val="1"/>
  <p:tag name="KSO_WM_UNIT_LINE_FORE_SCHEMECOLOR_INDEX_BRIGHTNESS" val="0"/>
  <p:tag name="KSO_WM_UNIT_LINE_FORE_SCHEMECOLOR_INDEX" val="16"/>
  <p:tag name="KSO_WM_UNIT_LINE_FILL_TYPE" val="2"/>
  <p:tag name="KSO_WM_UNIT_USESOURCEFORMAT_APPLY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20209188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863.954*192.701"/>
  <p:tag name="KSO_WM_SLIDE_POSITION" val="48*191.301"/>
  <p:tag name="KSO_WM_TAG_VERSION" val="1.0"/>
  <p:tag name="KSO_WM_BEAUTIFY_FLAG" val="#wm#"/>
  <p:tag name="KSO_WM_TEMPLATE_CATEGORY" val="diagram"/>
  <p:tag name="KSO_WM_TEMPLATE_INDEX" val="20209188"/>
  <p:tag name="KSO_WM_SLIDE_LAYOUT" val="a_f_h"/>
  <p:tag name="KSO_WM_SLIDE_LAYOUT_CNT" val="1_1_1"/>
  <p:tag name="KSO_WM_SLIDE_BACKGROUND" val="[&quot;general&quot;]"/>
  <p:tag name="KSO_WM_SLIDE_RATIO" val="1.777778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05:46&quot;,&quot;maxSize&quot;:{&quot;size1&quot;:17.799628021054108},&quot;minSize&quot;:{&quot;size1&quot;:17.799628021054108},&quot;normalSize&quot;:{&quot;size1&quot;:17.799628021054108},&quot;subLayout&quot;:[{&quot;id&quot;:&quot;2021-04-01T15:05:46&quot;,&quot;margin&quot;:{&quot;bottom&quot;:0,&quot;left&quot;:1.6929999589920044,&quot;right&quot;:5.502999782562256,&quot;top&quot;:1.2699999809265137},&quot;type&quot;:0},{&quot;id&quot;:&quot;2021-04-01T15:05:46&quot;,&quot;maxSize&quot;:{&quot;size1&quot;:78.49954747291656},&quot;minSize&quot;:{&quot;size1&quot;:78.49954747291656},&quot;normalSize&quot;:{&quot;size1&quot;:78.49954747291656},&quot;subLayout&quot;:[{&quot;id&quot;:&quot;2021-04-01T15:05:46&quot;,&quot;margin&quot;:{&quot;bottom&quot;:1.6929999589920044,&quot;left&quot;:1.6929999589920044,&quot;right&quot;:1.6929999589920044,&quot;top&quot;:1.2699999809265137},&quot;maxSize&quot;:{&quot;size1&quot;:42.00433473039632},&quot;minSize&quot;:{&quot;size1&quot;:26.104334730396317},&quot;normalSize&quot;:{&quot;size1&quot;:26.104334730396317},&quot;subLayout&quot;:[{&quot;id&quot;:&quot;2021-04-01T15:05:46&quot;,&quot;margin&quot;:{&quot;bottom&quot;:0.046929728239774704,&quot;left&quot;:1.6929999589920044,&quot;right&quot;:1.6929999589920044,&quot;top&quot;:1.2699999809265137},&quot;type&quot;:0},{&quot;id&quot;:&quot;2021-04-01T15:05:46&quot;,&quot;margin&quot;:{&quot;bottom&quot;:1.6929999589920044,&quot;left&quot;:1.6929999589920044,&quot;right&quot;:1.6929999589920044,&quot;top&quot;:0.14886191487312317},&quot;type&quot;:0}],&quot;type&quot;:0},{&quot;id&quot;:&quot;2021-04-01T15:05:46&quot;,&quot;margin&quot;:{&quot;bottom&quot;:1.2699999809265137,&quot;left&quot;:1.6929999589920044,&quot;right&quot;:1.6929999589920044,&quot;top&quot;:0},&quot;type&quot;:0}],&quot;type&quot;:0}],&quot;type&quot;:0}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m&quot;,&quot;text_direction&quot;:&quot;horizontal&quot;,&quot;support_big_font&quot;:false,&quot;fill_id&quot;:&quot;8d15dc65d1934423bfab615d7c3cf51c&quot;,&quot;fill_align&quot;:&quot;lm&quot;,&quot;chip_types&quot;:[&quot;header&quot;]},{&quot;text_align&quot;:&quot;lm&quot;,&quot;text_direction&quot;:&quot;horizontal&quot;,&quot;support_features&quot;:[&quot;collage&quot;,&quot;carousel&quot;],&quot;support_big_font&quot;:false,&quot;fill_id&quot;:&quot;7a9e16b08dd1491598975707cb9a750e&quot;,&quot;fill_align&quot;:&quot;cm&quot;,&quot;chip_types&quot;:[&quot;diagram&quot;,&quot;pictext&quot;,&quot;text&quot;,&quot;picture&quot;,&quot;chart&quot;,&quot;table&quot;,&quot;video&quot;]},{&quot;text_align&quot;:&quot;lm&quot;,&quot;text_direction&quot;:&quot;horizontal&quot;,&quot;support_big_font&quot;:false,&quot;fill_id&quot;:&quot;e19ee7aa8873479184c598dabbc965b8&quot;,&quot;fill_align&quot;:&quot;lm&quot;,&quot;chip_types&quot;:[&quot;text&quot;]}]]"/>
  <p:tag name="KSO_WM_CHIP_XID" val="5f0d54168050c250ba656b68"/>
  <p:tag name="KSO_WM_CHIP_DECFILLPROP" val="[]"/>
  <p:tag name="KSO_WM_CHIP_GROUPID" val="5f0d54168050c250ba656b67"/>
  <p:tag name="KSO_WM_SLIDE_BK_DARK_LIGHT" val="2"/>
  <p:tag name="KSO_WM_SLIDE_BACKGROUND_TYPE" val="general"/>
  <p:tag name="KSO_WM_SLIDE_SUPPORT_FEATURE_TYPE" val="0"/>
  <p:tag name="KSO_WM_TEMPLATE_ASSEMBLE_XID" val="60656e8c4054ed1e2fb7fb35"/>
  <p:tag name="KSO_WM_TEMPLATE_ASSEMBLE_GROUPID" val="60656e8c4054ed1e2fb7fb3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PLACING_PICTURE_MD4" val="0"/>
  <p:tag name="KSO_WM_UNIT_TYPE" val="i"/>
  <p:tag name="KSO_WM_UNIT_INDEX" val="1"/>
  <p:tag name="KSO_WM_UNIT_ID" val="diagram20209188_1*i*1"/>
  <p:tag name="KSO_WM_TEMPLATE_CATEGORY" val="diagram"/>
  <p:tag name="KSO_WM_TEMPLATE_INDEX" val="20209188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dd6cd6af186d476c9916aca1cb6bc9cd"/>
  <p:tag name="KSO_WM_UNIT_DECORATE_INFO" val="{&quot;ReferentInfo&quot;:{&quot;Id&quot;:&quot;slide&quot;,&quot;X&quot;:{&quot;Pos&quot;:0},&quot;Y&quot;:{&quot;Pos&quot;:1}},&quot;DecorateInfoX&quot;:{&quot;Pos&quot;:0,&quot;IsAbs&quot;:false},&quot;DecorateInfoY&quot;:{&quot;Pos&quot;:1,&quot;IsAbs&quot;:false},&quot;DecorateInfoW&quot;:{&quot;IsAbs&quot;:false},&quot;DecorateInfoH&quot;:{&quot;IsAbs&quot;:false},&quot;whChangeMode&quot;:1}"/>
  <p:tag name="KSO_WM_CHIP_GROUPID" val="5f0d54168050c250ba656b67"/>
  <p:tag name="KSO_WM_CHIP_XID" val="5f0d54168050c250ba656b68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795"/>
  <p:tag name="KSO_WM_TEMPLATE_ASSEMBLE_XID" val="60656e8c4054ed1e2fb7fb35"/>
  <p:tag name="KSO_WM_TEMPLATE_ASSEMBLE_GROUPID" val="60656e8c4054ed1e2fb7fb3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9188_1*a*1"/>
  <p:tag name="KSO_WM_TEMPLATE_CATEGORY" val="diagram"/>
  <p:tag name="KSO_WM_TEMPLATE_INDEX" val="20209188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36a83a723d6d42ca96c357c21e25201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22287a68f01841ceb72b353d5684da5f"/>
  <p:tag name="KSO_WM_UNIT_TEXT_FILL_FORE_SCHEMECOLOR_INDEX_BRIGHTNESS" val="0"/>
  <p:tag name="KSO_WM_UNIT_TEXT_FILL_FORE_SCHEMECOLOR_INDEX" val="13"/>
  <p:tag name="KSO_WM_UNIT_TEXT_FILL_TYPE" val="1"/>
  <p:tag name="KSO_WM_TEMPLATE_ASSEMBLE_XID" val="60656e8c4054ed1e2fb7fb35"/>
  <p:tag name="KSO_WM_TEMPLATE_ASSEMBLE_GROUPID" val="60656e8c4054ed1e2fb7fb3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添加小标题"/>
  <p:tag name="KSO_WM_UNIT_NOCLEAR" val="0"/>
  <p:tag name="KSO_WM_UNIT_VALUE" val="43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diagram20209188_1*h_a*1_1"/>
  <p:tag name="KSO_WM_TEMPLATE_CATEGORY" val="diagram"/>
  <p:tag name="KSO_WM_TEMPLATE_INDEX" val="20209188"/>
  <p:tag name="KSO_WM_UNIT_LAYERLEVEL" val="1_1"/>
  <p:tag name="KSO_WM_TAG_VERSION" val="1.0"/>
  <p:tag name="KSO_WM_BEAUTIFY_FLAG" val="#wm#"/>
  <p:tag name="KSO_WM_UNIT_DEFAULT_FONT" val="18;24;2"/>
  <p:tag name="KSO_WM_UNIT_BLOCK" val="0"/>
  <p:tag name="KSO_WM_UNIT_SHOW_EDIT_AREA_INDICATION" val="1"/>
  <p:tag name="KSO_WM_CHIP_GROUPID" val="5e6b05b36848fb12bee65ad8"/>
  <p:tag name="KSO_WM_CHIP_XID" val="5e6b05b36848fb12bee65ada"/>
  <p:tag name="KSO_WM_UNIT_DEC_AREA_ID" val="0c46327b77634e618a2bc267de8650e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39e985d165444eaa9642f9ad52baf8d3"/>
  <p:tag name="KSO_WM_UNIT_TEXT_FILL_FORE_SCHEMECOLOR_INDEX_BRIGHTNESS" val="0"/>
  <p:tag name="KSO_WM_UNIT_TEXT_FILL_FORE_SCHEMECOLOR_INDEX" val="13"/>
  <p:tag name="KSO_WM_UNIT_TEXT_FILL_TYPE" val="1"/>
  <p:tag name="KSO_WM_TEMPLATE_ASSEMBLE_XID" val="60656e8c4054ed1e2fb7fb35"/>
  <p:tag name="KSO_WM_TEMPLATE_ASSEMBLE_GROUPID" val="60656e8c4054ed1e2fb7fb3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；无论是传播观点、知识分享还是汇报工作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diagram20209188_1*h_f*1_1"/>
  <p:tag name="KSO_WM_TEMPLATE_CATEGORY" val="diagram"/>
  <p:tag name="KSO_WM_TEMPLATE_INDEX" val="20209188"/>
  <p:tag name="KSO_WM_UNIT_LAYERLEVEL" val="1_1"/>
  <p:tag name="KSO_WM_TAG_VERSION" val="1.0"/>
  <p:tag name="KSO_WM_BEAUTIFY_FLAG" val="#wm#"/>
  <p:tag name="KSO_WM_UNIT_SUBTYPE" val="a"/>
  <p:tag name="KSO_WM_UNIT_DEFAULT_FONT" val="14;20;2"/>
  <p:tag name="KSO_WM_UNIT_BLOCK" val="0"/>
  <p:tag name="KSO_WM_UNIT_VALUE" val="258"/>
  <p:tag name="KSO_WM_UNIT_SHOW_EDIT_AREA_INDICATION" val="1"/>
  <p:tag name="KSO_WM_CHIP_GROUPID" val="5e6b05b36848fb12bee65ad8"/>
  <p:tag name="KSO_WM_CHIP_XID" val="5e6b05b36848fb12bee65ada"/>
  <p:tag name="KSO_WM_UNIT_DEC_AREA_ID" val="125ed94145014e4e980d1e30c209193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39e985d165444eaa9642f9ad52baf8d3"/>
  <p:tag name="KSO_WM_UNIT_TEXT_FILL_FORE_SCHEMECOLOR_INDEX_BRIGHTNESS" val="0.25"/>
  <p:tag name="KSO_WM_UNIT_TEXT_FILL_FORE_SCHEMECOLOR_INDEX" val="13"/>
  <p:tag name="KSO_WM_UNIT_TEXT_FILL_TYPE" val="1"/>
  <p:tag name="KSO_WM_TEMPLATE_ASSEMBLE_XID" val="60656e8c4054ed1e2fb7fb35"/>
  <p:tag name="KSO_WM_TEMPLATE_ASSEMBLE_GROUPID" val="60656e8c4054ed1e2fb7fb3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20209188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863.954*192.701"/>
  <p:tag name="KSO_WM_SLIDE_POSITION" val="48*191.301"/>
  <p:tag name="KSO_WM_TAG_VERSION" val="1.0"/>
  <p:tag name="KSO_WM_BEAUTIFY_FLAG" val="#wm#"/>
  <p:tag name="KSO_WM_TEMPLATE_CATEGORY" val="diagram"/>
  <p:tag name="KSO_WM_TEMPLATE_INDEX" val="20209188"/>
  <p:tag name="KSO_WM_SLIDE_LAYOUT" val="a_f_h"/>
  <p:tag name="KSO_WM_SLIDE_LAYOUT_CNT" val="1_1_1"/>
  <p:tag name="KSO_WM_SLIDE_BACKGROUND" val="[&quot;general&quot;]"/>
  <p:tag name="KSO_WM_SLIDE_RATIO" val="1.777778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05:46&quot;,&quot;maxSize&quot;:{&quot;size1&quot;:17.799628021054108},&quot;minSize&quot;:{&quot;size1&quot;:17.799628021054108},&quot;normalSize&quot;:{&quot;size1&quot;:17.799628021054108},&quot;subLayout&quot;:[{&quot;id&quot;:&quot;2021-04-01T15:05:46&quot;,&quot;margin&quot;:{&quot;bottom&quot;:0,&quot;left&quot;:1.6929999589920044,&quot;right&quot;:5.502999782562256,&quot;top&quot;:1.2699999809265137},&quot;type&quot;:0},{&quot;id&quot;:&quot;2021-04-01T15:05:46&quot;,&quot;maxSize&quot;:{&quot;size1&quot;:78.49954747291656},&quot;minSize&quot;:{&quot;size1&quot;:78.49954747291656},&quot;normalSize&quot;:{&quot;size1&quot;:78.49954747291656},&quot;subLayout&quot;:[{&quot;id&quot;:&quot;2021-04-01T15:05:46&quot;,&quot;margin&quot;:{&quot;bottom&quot;:1.6929999589920044,&quot;left&quot;:1.6929999589920044,&quot;right&quot;:1.6929999589920044,&quot;top&quot;:1.2699999809265137},&quot;maxSize&quot;:{&quot;size1&quot;:42.00433473039632},&quot;minSize&quot;:{&quot;size1&quot;:26.104334730396317},&quot;normalSize&quot;:{&quot;size1&quot;:26.104334730396317},&quot;subLayout&quot;:[{&quot;id&quot;:&quot;2021-04-01T15:05:46&quot;,&quot;margin&quot;:{&quot;bottom&quot;:0.046929728239774704,&quot;left&quot;:1.6929999589920044,&quot;right&quot;:1.6929999589920044,&quot;top&quot;:1.2699999809265137},&quot;type&quot;:0},{&quot;id&quot;:&quot;2021-04-01T15:05:46&quot;,&quot;margin&quot;:{&quot;bottom&quot;:1.6929999589920044,&quot;left&quot;:1.6929999589920044,&quot;right&quot;:1.6929999589920044,&quot;top&quot;:0.14886191487312317},&quot;type&quot;:0}],&quot;type&quot;:0},{&quot;id&quot;:&quot;2021-04-01T15:05:46&quot;,&quot;margin&quot;:{&quot;bottom&quot;:1.2699999809265137,&quot;left&quot;:1.6929999589920044,&quot;right&quot;:1.6929999589920044,&quot;top&quot;:0},&quot;type&quot;:0}],&quot;type&quot;:0}],&quot;type&quot;:0}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m&quot;,&quot;text_direction&quot;:&quot;horizontal&quot;,&quot;support_big_font&quot;:false,&quot;fill_id&quot;:&quot;8d15dc65d1934423bfab615d7c3cf51c&quot;,&quot;fill_align&quot;:&quot;lm&quot;,&quot;chip_types&quot;:[&quot;header&quot;]},{&quot;text_align&quot;:&quot;lm&quot;,&quot;text_direction&quot;:&quot;horizontal&quot;,&quot;support_features&quot;:[&quot;collage&quot;,&quot;carousel&quot;],&quot;support_big_font&quot;:false,&quot;fill_id&quot;:&quot;7a9e16b08dd1491598975707cb9a750e&quot;,&quot;fill_align&quot;:&quot;cm&quot;,&quot;chip_types&quot;:[&quot;diagram&quot;,&quot;pictext&quot;,&quot;text&quot;,&quot;picture&quot;,&quot;chart&quot;,&quot;table&quot;,&quot;video&quot;]},{&quot;text_align&quot;:&quot;lm&quot;,&quot;text_direction&quot;:&quot;horizontal&quot;,&quot;support_big_font&quot;:false,&quot;fill_id&quot;:&quot;e19ee7aa8873479184c598dabbc965b8&quot;,&quot;fill_align&quot;:&quot;lm&quot;,&quot;chip_types&quot;:[&quot;text&quot;]}]]"/>
  <p:tag name="KSO_WM_CHIP_XID" val="5f0d54168050c250ba656b68"/>
  <p:tag name="KSO_WM_CHIP_DECFILLPROP" val="[]"/>
  <p:tag name="KSO_WM_CHIP_GROUPID" val="5f0d54168050c250ba656b67"/>
  <p:tag name="KSO_WM_SLIDE_BK_DARK_LIGHT" val="2"/>
  <p:tag name="KSO_WM_SLIDE_BACKGROUND_TYPE" val="general"/>
  <p:tag name="KSO_WM_SLIDE_SUPPORT_FEATURE_TYPE" val="0"/>
  <p:tag name="KSO_WM_TEMPLATE_ASSEMBLE_XID" val="60656e8c4054ed1e2fb7fb35"/>
  <p:tag name="KSO_WM_TEMPLATE_ASSEMBLE_GROUPID" val="60656e8c4054ed1e2fb7fb3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PLACING_PICTURE_MD4" val="0"/>
  <p:tag name="KSO_WM_UNIT_TYPE" val="i"/>
  <p:tag name="KSO_WM_UNIT_INDEX" val="1"/>
  <p:tag name="KSO_WM_UNIT_ID" val="diagram20209188_1*i*1"/>
  <p:tag name="KSO_WM_TEMPLATE_CATEGORY" val="diagram"/>
  <p:tag name="KSO_WM_TEMPLATE_INDEX" val="20209188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dd6cd6af186d476c9916aca1cb6bc9cd"/>
  <p:tag name="KSO_WM_UNIT_DECORATE_INFO" val="{&quot;ReferentInfo&quot;:{&quot;Id&quot;:&quot;slide&quot;,&quot;X&quot;:{&quot;Pos&quot;:0},&quot;Y&quot;:{&quot;Pos&quot;:1}},&quot;DecorateInfoX&quot;:{&quot;Pos&quot;:0,&quot;IsAbs&quot;:false},&quot;DecorateInfoY&quot;:{&quot;Pos&quot;:1,&quot;IsAbs&quot;:false},&quot;DecorateInfoW&quot;:{&quot;IsAbs&quot;:false},&quot;DecorateInfoH&quot;:{&quot;IsAbs&quot;:false},&quot;whChangeMode&quot;:1}"/>
  <p:tag name="KSO_WM_CHIP_GROUPID" val="5f0d54168050c250ba656b67"/>
  <p:tag name="KSO_WM_CHIP_XID" val="5f0d54168050c250ba656b68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795"/>
  <p:tag name="KSO_WM_TEMPLATE_ASSEMBLE_XID" val="60656e8c4054ed1e2fb7fb35"/>
  <p:tag name="KSO_WM_TEMPLATE_ASSEMBLE_GROUPID" val="60656e8c4054ed1e2fb7fb3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9188_1*a*1"/>
  <p:tag name="KSO_WM_TEMPLATE_CATEGORY" val="diagram"/>
  <p:tag name="KSO_WM_TEMPLATE_INDEX" val="20209188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36a83a723d6d42ca96c357c21e25201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22287a68f01841ceb72b353d5684da5f"/>
  <p:tag name="KSO_WM_UNIT_TEXT_FILL_FORE_SCHEMECOLOR_INDEX_BRIGHTNESS" val="0"/>
  <p:tag name="KSO_WM_UNIT_TEXT_FILL_FORE_SCHEMECOLOR_INDEX" val="13"/>
  <p:tag name="KSO_WM_UNIT_TEXT_FILL_TYPE" val="1"/>
  <p:tag name="KSO_WM_TEMPLATE_ASSEMBLE_XID" val="60656e8c4054ed1e2fb7fb35"/>
  <p:tag name="KSO_WM_TEMPLATE_ASSEMBLE_GROUPID" val="60656e8c4054ed1e2fb7fb3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添加小标题"/>
  <p:tag name="KSO_WM_UNIT_NOCLEAR" val="0"/>
  <p:tag name="KSO_WM_UNIT_VALUE" val="43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diagram20209188_1*h_a*1_1"/>
  <p:tag name="KSO_WM_TEMPLATE_CATEGORY" val="diagram"/>
  <p:tag name="KSO_WM_TEMPLATE_INDEX" val="20209188"/>
  <p:tag name="KSO_WM_UNIT_LAYERLEVEL" val="1_1"/>
  <p:tag name="KSO_WM_TAG_VERSION" val="1.0"/>
  <p:tag name="KSO_WM_BEAUTIFY_FLAG" val="#wm#"/>
  <p:tag name="KSO_WM_UNIT_DEFAULT_FONT" val="18;24;2"/>
  <p:tag name="KSO_WM_UNIT_BLOCK" val="0"/>
  <p:tag name="KSO_WM_UNIT_SHOW_EDIT_AREA_INDICATION" val="1"/>
  <p:tag name="KSO_WM_CHIP_GROUPID" val="5e6b05b36848fb12bee65ad8"/>
  <p:tag name="KSO_WM_CHIP_XID" val="5e6b05b36848fb12bee65ada"/>
  <p:tag name="KSO_WM_UNIT_DEC_AREA_ID" val="0c46327b77634e618a2bc267de8650e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39e985d165444eaa9642f9ad52baf8d3"/>
  <p:tag name="KSO_WM_UNIT_TEXT_FILL_FORE_SCHEMECOLOR_INDEX_BRIGHTNESS" val="0"/>
  <p:tag name="KSO_WM_UNIT_TEXT_FILL_FORE_SCHEMECOLOR_INDEX" val="13"/>
  <p:tag name="KSO_WM_UNIT_TEXT_FILL_TYPE" val="1"/>
  <p:tag name="KSO_WM_TEMPLATE_ASSEMBLE_XID" val="60656e8c4054ed1e2fb7fb35"/>
  <p:tag name="KSO_WM_TEMPLATE_ASSEMBLE_GROUPID" val="60656e8c4054ed1e2fb7fb3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；无论是传播观点、知识分享还是汇报工作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diagram20209188_1*h_f*1_1"/>
  <p:tag name="KSO_WM_TEMPLATE_CATEGORY" val="diagram"/>
  <p:tag name="KSO_WM_TEMPLATE_INDEX" val="20209188"/>
  <p:tag name="KSO_WM_UNIT_LAYERLEVEL" val="1_1"/>
  <p:tag name="KSO_WM_TAG_VERSION" val="1.0"/>
  <p:tag name="KSO_WM_BEAUTIFY_FLAG" val="#wm#"/>
  <p:tag name="KSO_WM_UNIT_SUBTYPE" val="a"/>
  <p:tag name="KSO_WM_UNIT_DEFAULT_FONT" val="14;20;2"/>
  <p:tag name="KSO_WM_UNIT_BLOCK" val="0"/>
  <p:tag name="KSO_WM_UNIT_VALUE" val="258"/>
  <p:tag name="KSO_WM_UNIT_SHOW_EDIT_AREA_INDICATION" val="1"/>
  <p:tag name="KSO_WM_CHIP_GROUPID" val="5e6b05b36848fb12bee65ad8"/>
  <p:tag name="KSO_WM_CHIP_XID" val="5e6b05b36848fb12bee65ada"/>
  <p:tag name="KSO_WM_UNIT_DEC_AREA_ID" val="125ed94145014e4e980d1e30c209193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39e985d165444eaa9642f9ad52baf8d3"/>
  <p:tag name="KSO_WM_UNIT_TEXT_FILL_FORE_SCHEMECOLOR_INDEX_BRIGHTNESS" val="0.25"/>
  <p:tag name="KSO_WM_UNIT_TEXT_FILL_FORE_SCHEMECOLOR_INDEX" val="13"/>
  <p:tag name="KSO_WM_UNIT_TEXT_FILL_TYPE" val="1"/>
  <p:tag name="KSO_WM_TEMPLATE_ASSEMBLE_XID" val="60656e8c4054ed1e2fb7fb35"/>
  <p:tag name="KSO_WM_TEMPLATE_ASSEMBLE_GROUPID" val="60656e8c4054ed1e2fb7fb3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20213252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TAG_VERSION" val="1.0"/>
  <p:tag name="KSO_WM_BEAUTIFY_FLAG" val="#wm#"/>
  <p:tag name="KSO_WM_TEMPLATE_CATEGORY" val="diagram"/>
  <p:tag name="KSO_WM_TEMPLATE_INDEX" val="20213252"/>
  <p:tag name="KSO_WM_SLIDE_LAYOUT" val="a_d_h"/>
  <p:tag name="KSO_WM_SLIDE_LAYOUT_CNT" val="1_1_1"/>
  <p:tag name="KSO_WM_TEMPLATE_THUMBS_INDEX" val="1、4、7、12、13、14、15、16、17、18、20、24、25、28、33、36、40、43、44"/>
  <p:tag name="KSO_WM_SLIDE_SIZE" val="407.952*264.702"/>
  <p:tag name="KSO_WM_SLIDE_POSITION" val="60.0005*203.301"/>
  <p:tag name="KSO_WM_CHIP_INFOS" val="{&quot;type&quot;:0,&quot;layout_type&quot;:&quot;topbottom&quot;,&quot;layout_feature&quot;:1,&quot;aspect_ratio&quot;:&quot;16:9&quot;,&quot;same_font_size&quot;:tru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9675f553136823a5e6212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20:31&quot;,&quot;maxSize&quot;:{&quot;size1&quot;:30.1},&quot;minSize&quot;:{&quot;size1&quot;:19},&quot;normalSize&quot;:{&quot;size1&quot;:19},&quot;subLayout&quot;:[{&quot;id&quot;:&quot;2021-04-01T15:20:31&quot;,&quot;margin&quot;:{&quot;bottom&quot;:0.02600000612437725,&quot;left&quot;:1.6929999589920044,&quot;right&quot;:1.6929999589920044,&quot;top&quot;:1.6929999589920044},&quot;type&quot;:0},{&quot;direction&quot;:1,&quot;id&quot;:&quot;2021-04-01T15:20:31&quot;,&quot;maxSize&quot;:{&quot;size1&quot;:63.799815286176575},&quot;minSize&quot;:{&quot;size1&quot;:38.799815286176575},&quot;normalSize&quot;:{&quot;size1&quot;:56.35606528617658},&quot;subLayout&quot;:[{&quot;id&quot;:&quot;2021-04-01T15:20:31&quot;,&quot;margin&quot;:{&quot;bottom&quot;:2.5399999618530273,&quot;left&quot;:2.117000102996826,&quot;right&quot;:0.8199999928474426,&quot;top&quot;:1.878999948501587},&quot;maxSize&quot;:{&quot;size1&quot;:37.95795197384403},&quot;minSize&quot;:{&quot;size1&quot;:22.057951973844027},&quot;normalSize&quot;:{&quot;size1&quot;:22.057951973844027},&quot;subLayout&quot;:[{&quot;id&quot;:&quot;2021-04-01T15:20:31&quot;,&quot;margin&quot;:{&quot;bottom&quot;:0.04693020507693291,&quot;left&quot;:2.117000102996826,&quot;right&quot;:0.8199999928474426,&quot;top&quot;:1.878999948501587},&quot;type&quot;:0},{&quot;id&quot;:&quot;2021-04-01T15:20:31&quot;,&quot;margin&quot;:{&quot;bottom&quot;:2.5399999618530273,&quot;left&quot;:2.117000102996826,&quot;right&quot;:0.8199999928474426,&quot;top&quot;:0.14886131882667542},&quot;type&quot;:0}],&quot;type&quot;:0},{&quot;id&quot;:&quot;2021-04-01T15:20:31&quot;,&quot;margin&quot;:{&quot;bottom&quot;:2.5399999618530273,&quot;left&quot;:0.02600000612437725,&quot;right&quot;:2.117000102996826,&quot;top&quot;:1.878999948501587},&quot;type&quot;:0}],&quot;type&quot;:0}],&quot;type&quot;:0}"/>
  <p:tag name="KSO_WM_SLIDE_BACKGROUND" val="[&quot;general&quot;]"/>
  <p:tag name="KSO_WM_SLIDE_RATIO" val="1.777778"/>
  <p:tag name="KSO_WM_CHIP_FILLPROP" val="[[{&quot;text_align&quot;:&quot;ct&quot;,&quot;text_direction&quot;:&quot;horizontal&quot;,&quot;support_big_font&quot;:false,&quot;fill_id&quot;:&quot;deca2c856a2c479fa3af2fcbe1e54fdb&quot;,&quot;fill_align&quot;:&quot;ct&quot;,&quot;chip_types&quot;:[&quot;header&quot;]},{&quot;text_align&quot;:&quot;lm&quot;,&quot;text_direction&quot;:&quot;horizontal&quot;,&quot;support_features&quot;:[&quot;collage&quot;],&quot;support_big_font&quot;:false,&quot;fill_id&quot;:&quot;355c1d48380143b687f0639f79f2cda7&quot;,&quot;fill_align&quot;:&quot;cm&quot;,&quot;chip_types&quot;:[&quot;picture&quot;,&quot;chart&quot;,&quot;table&quot;,&quot;video&quot;]},{&quot;text_align&quot;:&quot;lm&quot;,&quot;text_direction&quot;:&quot;horizontal&quot;,&quot;support_features&quot;:[&quot;collage&quot;],&quot;support_big_font&quot;:false,&quot;fill_id&quot;:&quot;89c751b6f8ef4d4fb1124231b0a29aea&quot;,&quot;fill_align&quot;:&quot;cm&quot;,&quot;chip_types&quot;:[&quot;text&quot;,&quot;picture&quot;,&quot;chart&quot;,&quot;table&quot;,&quot;video&quot;]}],[{&quot;text_align&quot;:&quot;ct&quot;,&quot;text_direction&quot;:&quot;horizontal&quot;,&quot;support_big_font&quot;:false,&quot;fill_id&quot;:&quot;deca2c856a2c479fa3af2fcbe1e54fdb&quot;,&quot;fill_align&quot;:&quot;ct&quot;,&quot;chip_types&quot;:[&quot;header&quot;]},{&quot;text_align&quot;:&quot;lm&quot;,&quot;text_direction&quot;:&quot;horizontal&quot;,&quot;support_big_font&quot;:false,&quot;fill_id&quot;:&quot;355c1d48380143b687f0639f79f2cda7&quot;,&quot;fill_align&quot;:&quot;cm&quot;,&quot;chip_types&quot;:[&quot;text&quot;]},{&quot;text_align&quot;:&quot;lm&quot;,&quot;text_direction&quot;:&quot;horizontal&quot;,&quot;support_features&quot;:[&quot;collage&quot;],&quot;support_big_font&quot;:false,&quot;fill_id&quot;:&quot;89c751b6f8ef4d4fb1124231b0a29aea&quot;,&quot;fill_align&quot;:&quot;cm&quot;,&quot;chip_types&quot;:[&quot;picture&quot;,&quot;chart&quot;,&quot;table&quot;,&quot;video&quot;]}]]"/>
  <p:tag name="FIXED_XID_TMP" val="5f5ee1ca4d6848d78f644aed"/>
  <p:tag name="KSO_WM_CHIP_DECFILLPROP" val="[]"/>
  <p:tag name="KSO_WM_CHIP_GROUPID" val="5f5ee1ca4d6848d78f644aed"/>
  <p:tag name="KSO_WM_SLIDE_BK_DARK_LIGHT" val="2"/>
  <p:tag name="KSO_WM_SLIDE_BACKGROUND_TYPE" val="general"/>
  <p:tag name="KSO_WM_SLIDE_SUPPORT_FEATURE_TYPE" val="1"/>
  <p:tag name="KSO_WM_SLIDE_SAME_FONT_SIZE" val="1"/>
  <p:tag name="KSO_WM_TEMPLATE_ASSEMBLE_XID" val="60656ed84054ed1e2fb80091"/>
  <p:tag name="KSO_WM_TEMPLATE_ASSEMBLE_GROUPID" val="60656ed84054ed1e2fb8009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3252_1*i*1"/>
  <p:tag name="KSO_WM_TEMPLATE_CATEGORY" val="diagram"/>
  <p:tag name="KSO_WM_TEMPLATE_INDEX" val="20213252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3d1163bac26b4963a8c6039152b71755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ca1dd33a68fc48dfa021038a5c52934f;41f63e98ad684d8da6b214178e5a262b;beea985804744b7ea100972e313118a2&quot;,&quot;X&quot;:{&quot;Pos&quot;:1},&quot;Y&quot;:{&quot;Pos&quot;:1}},&quot;whChangeMode&quot;:0}"/>
  <p:tag name="KSO_WM_CHIP_GROUPID" val="5f5ee1ca4d6848d78f644aed"/>
  <p:tag name="KSO_WM_CHIP_XID" val="5f69675f553136823a5e6212"/>
  <p:tag name="KSO_WM_UNIT_FILL_FORE_SCHEMECOLOR_INDEX_BRIGHTNESS" val="0"/>
  <p:tag name="KSO_WM_UNIT_FILL_FORE_SCHEMECOLOR_INDEX" val="16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784"/>
  <p:tag name="KSO_WM_TEMPLATE_ASSEMBLE_XID" val="60656ed84054ed1e2fb80091"/>
  <p:tag name="KSO_WM_TEMPLATE_ASSEMBLE_GROUPID" val="60656ed84054ed1e2fb8009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3252_1*a*1"/>
  <p:tag name="KSO_WM_TEMPLATE_CATEGORY" val="diagram"/>
  <p:tag name="KSO_WM_TEMPLATE_INDEX" val="20213252"/>
  <p:tag name="KSO_WM_UNIT_LAYERLEVEL" val="1"/>
  <p:tag name="KSO_WM_TAG_VERSION" val="1.0"/>
  <p:tag name="KSO_WM_BEAUTIFY_FLAG" val="#wm#"/>
  <p:tag name="KSO_WM_UNIT_PRESET_TEXT" val="单击此处添加大标题内容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b5ea06487fae44abafcd09e39e330247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t&quot;,&quot;fill_mode&quot;:&quot;full&quot;,&quot;sacle_strategy&quot;:&quot;smart&quot;}"/>
  <p:tag name="KSO_WM_ASSEMBLE_CHIP_INDEX" val="694b0c01c5b74b029ccf9c3ea3eddb3c"/>
  <p:tag name="KSO_WM_UNIT_TEXT_FILL_FORE_SCHEMECOLOR_INDEX_BRIGHTNESS" val="0"/>
  <p:tag name="KSO_WM_UNIT_TEXT_FILL_FORE_SCHEMECOLOR_INDEX" val="13"/>
  <p:tag name="KSO_WM_UNIT_TEXT_FILL_TYPE" val="1"/>
  <p:tag name="KSO_WM_TEMPLATE_ASSEMBLE_XID" val="60656ed84054ed1e2fb80091"/>
  <p:tag name="KSO_WM_TEMPLATE_ASSEMBLE_GROUPID" val="60656ed84054ed1e2fb8009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diagram20213252_1*h_f*1_1"/>
  <p:tag name="KSO_WM_TEMPLATE_CATEGORY" val="diagram"/>
  <p:tag name="KSO_WM_TEMPLATE_INDEX" val="20213252"/>
  <p:tag name="KSO_WM_UNIT_LAYERLEVEL" val="1_1"/>
  <p:tag name="KSO_WM_TAG_VERSION" val="1.0"/>
  <p:tag name="KSO_WM_BEAUTIFY_FLAG" val="#wm#"/>
  <p:tag name="KSO_WM_UNIT_SUBTYPE" val="a"/>
  <p:tag name="KSO_WM_UNIT_DEFAULT_FONT" val="14;20;2"/>
  <p:tag name="KSO_WM_UNIT_BLOCK" val="0"/>
  <p:tag name="KSO_WM_UNIT_VALUE" val="160"/>
  <p:tag name="KSO_WM_UNIT_SHOW_EDIT_AREA_INDICATION" val="1"/>
  <p:tag name="KSO_WM_CHIP_GROUPID" val="5e6b05b36848fb12bee65ad8"/>
  <p:tag name="KSO_WM_CHIP_XID" val="5e6b05b36848fb12bee65ada"/>
  <p:tag name="KSO_WM_UNIT_DEC_AREA_ID" val="41f63e98ad684d8da6b214178e5a262b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46d522d79f524a3abf1b1d55b667ecaa"/>
  <p:tag name="KSO_WM_UNIT_TEXT_FILL_FORE_SCHEMECOLOR_INDEX_BRIGHTNESS" val="0.25"/>
  <p:tag name="KSO_WM_UNIT_TEXT_FILL_FORE_SCHEMECOLOR_INDEX" val="13"/>
  <p:tag name="KSO_WM_UNIT_TEXT_FILL_TYPE" val="1"/>
  <p:tag name="KSO_WM_TEMPLATE_ASSEMBLE_XID" val="60656ed84054ed1e2fb80091"/>
  <p:tag name="KSO_WM_TEMPLATE_ASSEMBLE_GROUPID" val="60656ed84054ed1e2fb8009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100*143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3252_1*d*1"/>
  <p:tag name="KSO_WM_TEMPLATE_CATEGORY" val="diagram"/>
  <p:tag name="KSO_WM_TEMPLATE_INDEX" val="20213252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beea985804744b7ea100972e313118a2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04373984d8724e1d982c2a0215df6d4c"/>
  <p:tag name="KSO_WM_UNIT_SUPPORT_UNIT_TYPE" val="[&quot;d&quot;,&quot;α&quot;,&quot;β&quot;,&quot;θ&quot;]"/>
  <p:tag name="KSO_WM_TEMPLATE_ASSEMBLE_XID" val="60656ed84054ed1e2fb80091"/>
  <p:tag name="KSO_WM_TEMPLATE_ASSEMBLE_GROUPID" val="60656ed84054ed1e2fb80091"/>
  <p:tag name="KSO_WM_UNIT_PICTURE_CLIP_FLAG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此处添加小标题"/>
  <p:tag name="KSO_WM_UNIT_NOCLEAR" val="0"/>
  <p:tag name="KSO_WM_UNIT_VALUE" val="43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diagram20209188_1*h_a*1_1"/>
  <p:tag name="KSO_WM_TEMPLATE_CATEGORY" val="diagram"/>
  <p:tag name="KSO_WM_TEMPLATE_INDEX" val="20209188"/>
  <p:tag name="KSO_WM_UNIT_LAYERLEVEL" val="1_1"/>
  <p:tag name="KSO_WM_TAG_VERSION" val="1.0"/>
  <p:tag name="KSO_WM_BEAUTIFY_FLAG" val="#wm#"/>
  <p:tag name="KSO_WM_UNIT_DEFAULT_FONT" val="18;24;2"/>
  <p:tag name="KSO_WM_UNIT_BLOCK" val="0"/>
  <p:tag name="KSO_WM_UNIT_SHOW_EDIT_AREA_INDICATION" val="1"/>
  <p:tag name="KSO_WM_CHIP_GROUPID" val="5e6b05b36848fb12bee65ad8"/>
  <p:tag name="KSO_WM_CHIP_XID" val="5e6b05b36848fb12bee65ada"/>
  <p:tag name="KSO_WM_UNIT_DEC_AREA_ID" val="0c46327b77634e618a2bc267de8650e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39e985d165444eaa9642f9ad52baf8d3"/>
  <p:tag name="KSO_WM_UNIT_TEXT_FILL_FORE_SCHEMECOLOR_INDEX_BRIGHTNESS" val="0"/>
  <p:tag name="KSO_WM_UNIT_TEXT_FILL_FORE_SCHEMECOLOR_INDEX" val="13"/>
  <p:tag name="KSO_WM_UNIT_TEXT_FILL_TYPE" val="1"/>
  <p:tag name="KSO_WM_TEMPLATE_ASSEMBLE_XID" val="60656e8c4054ed1e2fb7fb35"/>
  <p:tag name="KSO_WM_TEMPLATE_ASSEMBLE_GROUPID" val="60656e8c4054ed1e2fb7fb3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81"/>
  <p:tag name="KSO_WM_SLIDE_LAYOUT_INFO" val="{&quot;backgroundInfo&quot;:[{&quot;bottom&quot;:0,&quot;bottomAbs&quot;:false,&quot;left&quot;:0,&quot;leftAbs&quot;:false,&quot;right&quot;:0.5,&quot;rightAbs&quot;:false,&quot;top&quot;:0,&quot;topAbs&quot;:false,&quot;type&quot;:&quot;leftRight&quot;},{&quot;bottom&quot;:0,&quot;bottomAbs&quot;:false,&quot;left&quot;:0,&quot;leftAbs&quot;:false,&quot;right&quot;:0,&quot;rightAbs&quot;:false,&quot;top&quot;:0,&quot;topAbs&quot;:false,&quot;type&quot;:&quot;general&quot;}],&quot;direction&quot;:1,&quot;id&quot;:&quot;2021-04-01T15:11:00&quot;,&quot;maxSize&quot;:{&quot;size1&quot;:33.79961447465466},&quot;minSize&quot;:{&quot;size1&quot;:33.79961447465466},&quot;normalSize&quot;:{&quot;size1&quot;:33.79961447465466},&quot;subLayout&quot;:[{&quot;id&quot;:&quot;2021-04-01T15:11:00&quot;,&quot;margin&quot;:{&quot;bottom&quot;:2.9629998207092285,&quot;left&quot;:1.6929999589920044,&quot;right&quot;:0,&quot;top&quot;:2.9629998207092285},&quot;type&quot;:0},{&quot;direction&quot;:1,&quot;id&quot;:&quot;2021-04-01T15:11:00&quot;,&quot;maxSize&quot;:{&quot;size1&quot;:41.59941763882147},&quot;minSize&quot;:{&quot;size1&quot;:41.59941763882147},&quot;normalSize&quot;:{&quot;size1&quot;:41.59941763882147},&quot;subLayout&quot;:[{&quot;id&quot;:&quot;2021-04-01T15:11:00&quot;,&quot;margin&quot;:{&quot;bottom&quot;:7.197000503540039,&quot;left&quot;:1.6929999589920044,&quot;right&quot;:0,&quot;top&quot;:6.349999904632568},&quot;type&quot;:0},{&quot;id&quot;:&quot;2021-04-01T15:11:00&quot;,&quot;margin&quot;:{&quot;bottom&quot;:2.9629998207092285,&quot;left&quot;:1.6929999589920044,&quot;right&quot;:1.6929999589920044,&quot;top&quot;:2.9629998207092285},&quot;type&quot;:0}],&quot;type&quot;:0}],&quot;type&quot;:0}"/>
  <p:tag name="KSO_WM_SLIDE_BACKGROUND" val="[&quot;leftRight&quot;,&quot;general&quot;]"/>
  <p:tag name="KSO_WM_SLIDE_RATIO" val="1.777778"/>
  <p:tag name="KSO_WM_CHIP_INFOS" val="{&quot;layout_type&quot;:&quot;leftright&quot;,&quot;layout_feature&quot;:2,&quot;tags&quot;:{&quot;style&quot;:[&quot;商务&quot;,&quot;简约&quot;,&quot;卡通&quot;,&quot;欧美风&quot;,&quot;黑板风&quot;,&quot;渐变风&quot;]},&quot;slide_type&quot;:[&quot;text&quot;],&quot;aspect_ratio&quot;:&quot;16:9&quot;,&quot;diagram&quot;:{&quot;type&quot;:[],&quot;direction&quot;:0,&quot;isSupportDecBetweenItems&quot;:false}}"/>
  <p:tag name="KSO_WM_CHIP_XID" val="5ed203c57ab0972fba70b229"/>
  <p:tag name="KSO_WM_CHIP_FILLPROP" val="[[{&quot;fill_id&quot;:&quot;91a4e7836c6d4155ad053c42651ba485&quot;,&quot;fill_align&quot;:&quot;cm&quot;,&quot;text_align&quot;:&quot;cm&quot;,&quot;text_direction&quot;:&quot;horizontal&quot;,&quot;chip_types&quot;:[&quot;header&quot;]},{&quot;fill_id&quot;:&quot;d8d47328ad0b4b23ad19654c6e197ee5&quot;,&quot;fill_align&quot;:&quot;cm&quot;,&quot;text_align&quot;:&quot;lm&quot;,&quot;text_direction&quot;:&quot;horizontal&quot;,&quot;chip_types&quot;:[&quot;text&quot;,&quot;picture&quot;]},{&quot;fill_id&quot;:&quot;d232afdae4364dcc930c0c19b5e28f45&quot;,&quot;fill_align&quot;:&quot;cm&quot;,&quot;text_align&quot;:&quot;lm&quot;,&quot;text_direction&quot;:&quot;horizontal&quot;,&quot;chip_types&quot;:[&quot;pictext&quot;,&quot;text&quot;,&quot;picture&quot;,&quot;chart&quot;,&quot;table&quot;,&quot;video&quot;],&quot;support_features&quot;:[&quot;collage&quot;,&quot;carousel&quot;]}]]"/>
  <p:tag name="KSO_WM_SLIDE_ID" val="diagram20211081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12*540"/>
  <p:tag name="KSO_WM_SLIDE_POSITION" val="0*0"/>
  <p:tag name="KSO_WM_TAG_VERSION" val="1.0"/>
  <p:tag name="KSO_WM_SLIDE_LAYOUT" val="a_f"/>
  <p:tag name="KSO_WM_SLIDE_LAYOUT_CNT" val="1_2"/>
  <p:tag name="KSO_WM_CHIP_GROUPID" val="5ed7466bafe44fab1839bd3a"/>
  <p:tag name="KSO_WM_SLIDE_BK_DARK_LIGHT" val="2"/>
  <p:tag name="KSO_WM_SLIDE_BACKGROUND_TYPE" val="leftRight"/>
  <p:tag name="KSO_WM_SLIDE_SUPPORT_FEATURE_TYPE" val="0"/>
  <p:tag name="KSO_WM_TEMPLATE_ASSEMBLE_XID" val="60656ea74054ed1e2fb7fd1f"/>
  <p:tag name="KSO_WM_TEMPLATE_ASSEMBLE_GROUPID" val="60656ea74054ed1e2fb7fd1f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1081_1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TEMPLATE_CATEGORY" val="diagram"/>
  <p:tag name="KSO_WM_TEMPLATE_INDEX" val="20211081"/>
  <p:tag name="KSO_WM_UNIT_VALUE" val="650"/>
  <p:tag name="KSO_WM_TEMPLATE_ASSEMBLE_XID" val="60656ea74054ed1e2fb7fd1f"/>
  <p:tag name="KSO_WM_TEMPLATE_ASSEMBLE_GROUPID" val="60656ea74054ed1e2fb7fd1f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1081_1*i*2"/>
  <p:tag name="KSO_WM_TEMPLATE_CATEGORY" val="diagram"/>
  <p:tag name="KSO_WM_TEMPLATE_INDEX" val="20211081"/>
  <p:tag name="KSO_WM_UNIT_LAYERLEVEL" val="1"/>
  <p:tag name="KSO_WM_TAG_VERSION" val="1.0"/>
  <p:tag name="KSO_WM_BEAUTIFY_FLAG" val="#wm#"/>
  <p:tag name="KSO_WM_UNIT_BLOCK" val="0"/>
  <p:tag name="KSO_WM_UNIT_SM_LIMIT_TYPE" val="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,&quot;whChangeMode&quot;:0}"/>
  <p:tag name="KSO_WM_UNIT_DEC_AREA_ID" val="c29328e584124cc2a0dd0250f1a4fe0a"/>
  <p:tag name="KSO_WM_CHIP_GROUPID" val="5ed7466bafe44fab1839bd3a"/>
  <p:tag name="KSO_WM_CHIP_XID" val="5ed203c57ab0972fba70b229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2"/>
  <p:tag name="KSO_WM_TEMPLATE_ASSEMBLE_XID" val="60656ea74054ed1e2fb7fd1f"/>
  <p:tag name="KSO_WM_TEMPLATE_ASSEMBLE_GROUPID" val="60656ea74054ed1e2fb7fd1f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1081_1*i*3"/>
  <p:tag name="KSO_WM_TEMPLATE_CATEGORY" val="diagram"/>
  <p:tag name="KSO_WM_TEMPLATE_INDEX" val="20211081"/>
  <p:tag name="KSO_WM_UNIT_LAYERLEVEL" val="1"/>
  <p:tag name="KSO_WM_TAG_VERSION" val="1.0"/>
  <p:tag name="KSO_WM_BEAUTIFY_FLAG" val="#wm#"/>
  <p:tag name="KSO_WM_UNIT_BLOCK" val="0"/>
  <p:tag name="KSO_WM_UNIT_SM_LIMIT_TYPE" val="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,&quot;whChangeMode&quot;:0}"/>
  <p:tag name="KSO_WM_UNIT_DEC_AREA_ID" val="c0200d132c754560be5c5585b8d4588d"/>
  <p:tag name="KSO_WM_CHIP_GROUPID" val="5ed7466bafe44fab1839bd3a"/>
  <p:tag name="KSO_WM_CHIP_XID" val="5ed203c57ab0972fba70b229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2"/>
  <p:tag name="KSO_WM_TEMPLATE_ASSEMBLE_XID" val="60656ea74054ed1e2fb7fd1f"/>
  <p:tag name="KSO_WM_TEMPLATE_ASSEMBLE_GROUPID" val="60656ea74054ed1e2fb7fd1f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1081_1*i*4"/>
  <p:tag name="KSO_WM_TEMPLATE_CATEGORY" val="diagram"/>
  <p:tag name="KSO_WM_TEMPLATE_INDEX" val="20211081"/>
  <p:tag name="KSO_WM_UNIT_LAYERLEVEL" val="1"/>
  <p:tag name="KSO_WM_TAG_VERSION" val="1.0"/>
  <p:tag name="KSO_WM_BEAUTIFY_FLAG" val="#wm#"/>
  <p:tag name="KSO_WM_UNIT_BLOCK" val="0"/>
  <p:tag name="KSO_WM_UNIT_SM_LIMIT_TYPE" val="1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true},&quot;DecorateInfoH&quot;:{&quot;IsAbs&quot;:true},&quot;whChangeMode&quot;:0}"/>
  <p:tag name="KSO_WM_UNIT_DEC_AREA_ID" val="73fa9746dca74bddabbb662d28540912"/>
  <p:tag name="KSO_WM_CHIP_GROUPID" val="5ed7466bafe44fab1839bd3a"/>
  <p:tag name="KSO_WM_CHIP_XID" val="5ed203c57ab0972fba70b229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68"/>
  <p:tag name="KSO_WM_TEMPLATE_ASSEMBLE_XID" val="60656ea74054ed1e2fb7fd1f"/>
  <p:tag name="KSO_WM_TEMPLATE_ASSEMBLE_GROUPID" val="60656ea74054ed1e2fb7fd1f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81_1*a*1"/>
  <p:tag name="KSO_WM_TEMPLATE_CATEGORY" val="diagram"/>
  <p:tag name="KSO_WM_TEMPLATE_INDEX" val="20211081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6dcefdcfc0364e11882144eec9080b7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a721450aeb6b467dbee868f840494115"/>
  <p:tag name="KSO_WM_UNIT_TEXT_FILL_FORE_SCHEMECOLOR_INDEX_BRIGHTNESS" val="0"/>
  <p:tag name="KSO_WM_UNIT_TEXT_FILL_FORE_SCHEMECOLOR_INDEX" val="13"/>
  <p:tag name="KSO_WM_UNIT_TEXT_FILL_TYPE" val="1"/>
  <p:tag name="KSO_WM_TEMPLATE_ASSEMBLE_XID" val="60656ea74054ed1e2fb7fd1f"/>
  <p:tag name="KSO_WM_TEMPLATE_ASSEMBLE_GROUPID" val="60656ea74054ed1e2fb7fd1f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1081_1*f*1"/>
  <p:tag name="KSO_WM_TEMPLATE_CATEGORY" val="diagram"/>
  <p:tag name="KSO_WM_TEMPLATE_INDEX" val="20211081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04"/>
  <p:tag name="KSO_WM_UNIT_SHOW_EDIT_AREA_INDICATION" val="1"/>
  <p:tag name="KSO_WM_CHIP_GROUPID" val="5e6b05596848fb12bee65ac8"/>
  <p:tag name="KSO_WM_CHIP_XID" val="5e6b05596848fb12bee65aca"/>
  <p:tag name="KSO_WM_UNIT_DEC_AREA_ID" val="88f6ed639a2c407ab49d3210d4c79d9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38c7d38fa4544f9e97221ac854387c12"/>
  <p:tag name="KSO_WM_UNIT_SUPPORT_UNIT_TYPE" val="[&quot;d&quot;]"/>
  <p:tag name="KSO_WM_UNIT_TEXT_FILL_FORE_SCHEMECOLOR_INDEX_BRIGHTNESS" val="0.25"/>
  <p:tag name="KSO_WM_UNIT_TEXT_FILL_FORE_SCHEMECOLOR_INDEX" val="13"/>
  <p:tag name="KSO_WM_UNIT_TEXT_FILL_TYPE" val="1"/>
  <p:tag name="KSO_WM_TEMPLATE_ASSEMBLE_XID" val="60656ea74054ed1e2fb7fd1f"/>
  <p:tag name="KSO_WM_TEMPLATE_ASSEMBLE_GROUPID" val="60656ea74054ed1e2fb7fd1f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diagram20211081_1*f*2"/>
  <p:tag name="KSO_WM_TEMPLATE_CATEGORY" val="diagram"/>
  <p:tag name="KSO_WM_TEMPLATE_INDEX" val="20211081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04"/>
  <p:tag name="KSO_WM_UNIT_SHOW_EDIT_AREA_INDICATION" val="1"/>
  <p:tag name="KSO_WM_CHIP_GROUPID" val="5e6b05596848fb12bee65ac8"/>
  <p:tag name="KSO_WM_CHIP_XID" val="5e6b05596848fb12bee65aca"/>
  <p:tag name="KSO_WM_UNIT_DEC_AREA_ID" val="14cc609229e3474d9e152a455bd7b66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6896e25f404e462ba33409f588c45c9e"/>
  <p:tag name="KSO_WM_UNIT_SUPPORT_UNIT_TYPE" val="[&quot;d&quot;,&quot;α&quot;,&quot;β&quot;,&quot;θ&quot;]"/>
  <p:tag name="KSO_WM_UNIT_TEXT_FILL_FORE_SCHEMECOLOR_INDEX_BRIGHTNESS" val="0.25"/>
  <p:tag name="KSO_WM_UNIT_TEXT_FILL_FORE_SCHEMECOLOR_INDEX" val="13"/>
  <p:tag name="KSO_WM_UNIT_TEXT_FILL_TYPE" val="1"/>
  <p:tag name="KSO_WM_TEMPLATE_ASSEMBLE_XID" val="60656ea74054ed1e2fb7fd1f"/>
  <p:tag name="KSO_WM_TEMPLATE_ASSEMBLE_GROUPID" val="60656ea74054ed1e2fb7fd1f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81"/>
  <p:tag name="KSO_WM_SLIDE_LAYOUT_INFO" val="{&quot;backgroundInfo&quot;:[{&quot;bottom&quot;:0,&quot;bottomAbs&quot;:false,&quot;left&quot;:0,&quot;leftAbs&quot;:false,&quot;right&quot;:0.5,&quot;rightAbs&quot;:false,&quot;top&quot;:0,&quot;topAbs&quot;:false,&quot;type&quot;:&quot;leftRight&quot;},{&quot;bottom&quot;:0,&quot;bottomAbs&quot;:false,&quot;left&quot;:0,&quot;leftAbs&quot;:false,&quot;right&quot;:0,&quot;rightAbs&quot;:false,&quot;top&quot;:0,&quot;topAbs&quot;:false,&quot;type&quot;:&quot;general&quot;}],&quot;direction&quot;:1,&quot;id&quot;:&quot;2021-04-01T15:11:00&quot;,&quot;maxSize&quot;:{&quot;size1&quot;:33.79961447465466},&quot;minSize&quot;:{&quot;size1&quot;:33.79961447465466},&quot;normalSize&quot;:{&quot;size1&quot;:33.79961447465466},&quot;subLayout&quot;:[{&quot;id&quot;:&quot;2021-04-01T15:11:00&quot;,&quot;margin&quot;:{&quot;bottom&quot;:2.9629998207092285,&quot;left&quot;:1.6929999589920044,&quot;right&quot;:0,&quot;top&quot;:2.9629998207092285},&quot;type&quot;:0},{&quot;direction&quot;:1,&quot;id&quot;:&quot;2021-04-01T15:11:00&quot;,&quot;maxSize&quot;:{&quot;size1&quot;:41.59941763882147},&quot;minSize&quot;:{&quot;size1&quot;:41.59941763882147},&quot;normalSize&quot;:{&quot;size1&quot;:41.59941763882147},&quot;subLayout&quot;:[{&quot;id&quot;:&quot;2021-04-01T15:11:00&quot;,&quot;margin&quot;:{&quot;bottom&quot;:7.197000503540039,&quot;left&quot;:1.6929999589920044,&quot;right&quot;:0,&quot;top&quot;:6.349999904632568},&quot;type&quot;:0},{&quot;id&quot;:&quot;2021-04-01T15:11:00&quot;,&quot;margin&quot;:{&quot;bottom&quot;:2.9629998207092285,&quot;left&quot;:1.6929999589920044,&quot;right&quot;:1.6929999589920044,&quot;top&quot;:2.9629998207092285},&quot;type&quot;:0}],&quot;type&quot;:0}],&quot;type&quot;:0}"/>
  <p:tag name="KSO_WM_SLIDE_BACKGROUND" val="[&quot;leftRight&quot;,&quot;general&quot;]"/>
  <p:tag name="KSO_WM_SLIDE_RATIO" val="1.777778"/>
  <p:tag name="KSO_WM_CHIP_INFOS" val="{&quot;layout_type&quot;:&quot;leftright&quot;,&quot;layout_feature&quot;:2,&quot;tags&quot;:{&quot;style&quot;:[&quot;商务&quot;,&quot;简约&quot;,&quot;卡通&quot;,&quot;欧美风&quot;,&quot;黑板风&quot;,&quot;渐变风&quot;]},&quot;slide_type&quot;:[&quot;text&quot;],&quot;aspect_ratio&quot;:&quot;16:9&quot;,&quot;diagram&quot;:{&quot;type&quot;:[],&quot;direction&quot;:0,&quot;isSupportDecBetweenItems&quot;:false}}"/>
  <p:tag name="KSO_WM_CHIP_XID" val="5ed203c57ab0972fba70b229"/>
  <p:tag name="KSO_WM_CHIP_FILLPROP" val="[[{&quot;fill_id&quot;:&quot;91a4e7836c6d4155ad053c42651ba485&quot;,&quot;fill_align&quot;:&quot;cm&quot;,&quot;text_align&quot;:&quot;cm&quot;,&quot;text_direction&quot;:&quot;horizontal&quot;,&quot;chip_types&quot;:[&quot;header&quot;]},{&quot;fill_id&quot;:&quot;d8d47328ad0b4b23ad19654c6e197ee5&quot;,&quot;fill_align&quot;:&quot;cm&quot;,&quot;text_align&quot;:&quot;lm&quot;,&quot;text_direction&quot;:&quot;horizontal&quot;,&quot;chip_types&quot;:[&quot;text&quot;,&quot;picture&quot;]},{&quot;fill_id&quot;:&quot;d232afdae4364dcc930c0c19b5e28f45&quot;,&quot;fill_align&quot;:&quot;cm&quot;,&quot;text_align&quot;:&quot;lm&quot;,&quot;text_direction&quot;:&quot;horizontal&quot;,&quot;chip_types&quot;:[&quot;pictext&quot;,&quot;text&quot;,&quot;picture&quot;,&quot;chart&quot;,&quot;table&quot;,&quot;video&quot;],&quot;support_features&quot;:[&quot;collage&quot;,&quot;carousel&quot;]}]]"/>
  <p:tag name="KSO_WM_SLIDE_ID" val="diagram20211081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12*540"/>
  <p:tag name="KSO_WM_SLIDE_POSITION" val="0*0"/>
  <p:tag name="KSO_WM_TAG_VERSION" val="1.0"/>
  <p:tag name="KSO_WM_SLIDE_LAYOUT" val="a_f"/>
  <p:tag name="KSO_WM_SLIDE_LAYOUT_CNT" val="1_2"/>
  <p:tag name="KSO_WM_CHIP_GROUPID" val="5ed7466bafe44fab1839bd3a"/>
  <p:tag name="KSO_WM_SLIDE_BK_DARK_LIGHT" val="2"/>
  <p:tag name="KSO_WM_SLIDE_BACKGROUND_TYPE" val="leftRight"/>
  <p:tag name="KSO_WM_SLIDE_SUPPORT_FEATURE_TYPE" val="0"/>
  <p:tag name="KSO_WM_TEMPLATE_ASSEMBLE_XID" val="60656ea74054ed1e2fb7fd1f"/>
  <p:tag name="KSO_WM_TEMPLATE_ASSEMBLE_GROUPID" val="60656ea74054ed1e2fb7fd1f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1081_1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TEMPLATE_CATEGORY" val="diagram"/>
  <p:tag name="KSO_WM_TEMPLATE_INDEX" val="20211081"/>
  <p:tag name="KSO_WM_UNIT_VALUE" val="650"/>
  <p:tag name="KSO_WM_TEMPLATE_ASSEMBLE_XID" val="60656ea74054ed1e2fb7fd1f"/>
  <p:tag name="KSO_WM_TEMPLATE_ASSEMBLE_GROUPID" val="60656ea74054ed1e2fb7fd1f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1081_1*i*2"/>
  <p:tag name="KSO_WM_TEMPLATE_CATEGORY" val="diagram"/>
  <p:tag name="KSO_WM_TEMPLATE_INDEX" val="20211081"/>
  <p:tag name="KSO_WM_UNIT_LAYERLEVEL" val="1"/>
  <p:tag name="KSO_WM_TAG_VERSION" val="1.0"/>
  <p:tag name="KSO_WM_BEAUTIFY_FLAG" val="#wm#"/>
  <p:tag name="KSO_WM_UNIT_BLOCK" val="0"/>
  <p:tag name="KSO_WM_UNIT_SM_LIMIT_TYPE" val="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,&quot;whChangeMode&quot;:0}"/>
  <p:tag name="KSO_WM_UNIT_DEC_AREA_ID" val="c29328e584124cc2a0dd0250f1a4fe0a"/>
  <p:tag name="KSO_WM_CHIP_GROUPID" val="5ed7466bafe44fab1839bd3a"/>
  <p:tag name="KSO_WM_CHIP_XID" val="5ed203c57ab0972fba70b229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2"/>
  <p:tag name="KSO_WM_TEMPLATE_ASSEMBLE_XID" val="60656ea74054ed1e2fb7fd1f"/>
  <p:tag name="KSO_WM_TEMPLATE_ASSEMBLE_GROUPID" val="60656ea74054ed1e2fb7fd1f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1081_1*i*3"/>
  <p:tag name="KSO_WM_TEMPLATE_CATEGORY" val="diagram"/>
  <p:tag name="KSO_WM_TEMPLATE_INDEX" val="20211081"/>
  <p:tag name="KSO_WM_UNIT_LAYERLEVEL" val="1"/>
  <p:tag name="KSO_WM_TAG_VERSION" val="1.0"/>
  <p:tag name="KSO_WM_BEAUTIFY_FLAG" val="#wm#"/>
  <p:tag name="KSO_WM_UNIT_BLOCK" val="0"/>
  <p:tag name="KSO_WM_UNIT_SM_LIMIT_TYPE" val="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,&quot;whChangeMode&quot;:0}"/>
  <p:tag name="KSO_WM_UNIT_DEC_AREA_ID" val="c0200d132c754560be5c5585b8d4588d"/>
  <p:tag name="KSO_WM_CHIP_GROUPID" val="5ed7466bafe44fab1839bd3a"/>
  <p:tag name="KSO_WM_CHIP_XID" val="5ed203c57ab0972fba70b229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2"/>
  <p:tag name="KSO_WM_TEMPLATE_ASSEMBLE_XID" val="60656ea74054ed1e2fb7fd1f"/>
  <p:tag name="KSO_WM_TEMPLATE_ASSEMBLE_GROUPID" val="60656ea74054ed1e2fb7fd1f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1081_1*i*4"/>
  <p:tag name="KSO_WM_TEMPLATE_CATEGORY" val="diagram"/>
  <p:tag name="KSO_WM_TEMPLATE_INDEX" val="20211081"/>
  <p:tag name="KSO_WM_UNIT_LAYERLEVEL" val="1"/>
  <p:tag name="KSO_WM_TAG_VERSION" val="1.0"/>
  <p:tag name="KSO_WM_BEAUTIFY_FLAG" val="#wm#"/>
  <p:tag name="KSO_WM_UNIT_BLOCK" val="0"/>
  <p:tag name="KSO_WM_UNIT_SM_LIMIT_TYPE" val="1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true},&quot;DecorateInfoH&quot;:{&quot;IsAbs&quot;:true},&quot;whChangeMode&quot;:0}"/>
  <p:tag name="KSO_WM_UNIT_DEC_AREA_ID" val="73fa9746dca74bddabbb662d28540912"/>
  <p:tag name="KSO_WM_CHIP_GROUPID" val="5ed7466bafe44fab1839bd3a"/>
  <p:tag name="KSO_WM_CHIP_XID" val="5ed203c57ab0972fba70b229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68"/>
  <p:tag name="KSO_WM_TEMPLATE_ASSEMBLE_XID" val="60656ea74054ed1e2fb7fd1f"/>
  <p:tag name="KSO_WM_TEMPLATE_ASSEMBLE_GROUPID" val="60656ea74054ed1e2fb7fd1f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81_1*a*1"/>
  <p:tag name="KSO_WM_TEMPLATE_CATEGORY" val="diagram"/>
  <p:tag name="KSO_WM_TEMPLATE_INDEX" val="20211081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6dcefdcfc0364e11882144eec9080b7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a721450aeb6b467dbee868f840494115"/>
  <p:tag name="KSO_WM_UNIT_TEXT_FILL_FORE_SCHEMECOLOR_INDEX_BRIGHTNESS" val="0"/>
  <p:tag name="KSO_WM_UNIT_TEXT_FILL_FORE_SCHEMECOLOR_INDEX" val="13"/>
  <p:tag name="KSO_WM_UNIT_TEXT_FILL_TYPE" val="1"/>
  <p:tag name="KSO_WM_TEMPLATE_ASSEMBLE_XID" val="60656ea74054ed1e2fb7fd1f"/>
  <p:tag name="KSO_WM_TEMPLATE_ASSEMBLE_GROUPID" val="60656ea74054ed1e2fb7fd1f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1081_1*f*1"/>
  <p:tag name="KSO_WM_TEMPLATE_CATEGORY" val="diagram"/>
  <p:tag name="KSO_WM_TEMPLATE_INDEX" val="20211081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04"/>
  <p:tag name="KSO_WM_UNIT_SHOW_EDIT_AREA_INDICATION" val="1"/>
  <p:tag name="KSO_WM_CHIP_GROUPID" val="5e6b05596848fb12bee65ac8"/>
  <p:tag name="KSO_WM_CHIP_XID" val="5e6b05596848fb12bee65aca"/>
  <p:tag name="KSO_WM_UNIT_DEC_AREA_ID" val="88f6ed639a2c407ab49d3210d4c79d9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38c7d38fa4544f9e97221ac854387c12"/>
  <p:tag name="KSO_WM_UNIT_SUPPORT_UNIT_TYPE" val="[&quot;d&quot;]"/>
  <p:tag name="KSO_WM_UNIT_TEXT_FILL_FORE_SCHEMECOLOR_INDEX_BRIGHTNESS" val="0.25"/>
  <p:tag name="KSO_WM_UNIT_TEXT_FILL_FORE_SCHEMECOLOR_INDEX" val="13"/>
  <p:tag name="KSO_WM_UNIT_TEXT_FILL_TYPE" val="1"/>
  <p:tag name="KSO_WM_TEMPLATE_ASSEMBLE_XID" val="60656ea74054ed1e2fb7fd1f"/>
  <p:tag name="KSO_WM_TEMPLATE_ASSEMBLE_GROUPID" val="60656ea74054ed1e2fb7fd1f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diagram20211081_1*f*2"/>
  <p:tag name="KSO_WM_TEMPLATE_CATEGORY" val="diagram"/>
  <p:tag name="KSO_WM_TEMPLATE_INDEX" val="20211081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04"/>
  <p:tag name="KSO_WM_UNIT_SHOW_EDIT_AREA_INDICATION" val="1"/>
  <p:tag name="KSO_WM_CHIP_GROUPID" val="5e6b05596848fb12bee65ac8"/>
  <p:tag name="KSO_WM_CHIP_XID" val="5e6b05596848fb12bee65aca"/>
  <p:tag name="KSO_WM_UNIT_DEC_AREA_ID" val="14cc609229e3474d9e152a455bd7b66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6896e25f404e462ba33409f588c45c9e"/>
  <p:tag name="KSO_WM_UNIT_SUPPORT_UNIT_TYPE" val="[&quot;d&quot;,&quot;α&quot;,&quot;β&quot;,&quot;θ&quot;]"/>
  <p:tag name="KSO_WM_UNIT_TEXT_FILL_FORE_SCHEMECOLOR_INDEX_BRIGHTNESS" val="0.25"/>
  <p:tag name="KSO_WM_UNIT_TEXT_FILL_FORE_SCHEMECOLOR_INDEX" val="13"/>
  <p:tag name="KSO_WM_UNIT_TEXT_FILL_TYPE" val="1"/>
  <p:tag name="KSO_WM_TEMPLATE_ASSEMBLE_XID" val="60656ea74054ed1e2fb7fd1f"/>
  <p:tag name="KSO_WM_TEMPLATE_ASSEMBLE_GROUPID" val="60656ea74054ed1e2fb7fd1f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81"/>
  <p:tag name="KSO_WM_SLIDE_LAYOUT_INFO" val="{&quot;backgroundInfo&quot;:[{&quot;bottom&quot;:0,&quot;bottomAbs&quot;:false,&quot;left&quot;:0,&quot;leftAbs&quot;:false,&quot;right&quot;:0.5,&quot;rightAbs&quot;:false,&quot;top&quot;:0,&quot;topAbs&quot;:false,&quot;type&quot;:&quot;leftRight&quot;},{&quot;bottom&quot;:0,&quot;bottomAbs&quot;:false,&quot;left&quot;:0,&quot;leftAbs&quot;:false,&quot;right&quot;:0,&quot;rightAbs&quot;:false,&quot;top&quot;:0,&quot;topAbs&quot;:false,&quot;type&quot;:&quot;general&quot;}],&quot;direction&quot;:1,&quot;id&quot;:&quot;2021-04-01T15:11:00&quot;,&quot;maxSize&quot;:{&quot;size1&quot;:33.79961447465466},&quot;minSize&quot;:{&quot;size1&quot;:33.79961447465466},&quot;normalSize&quot;:{&quot;size1&quot;:33.79961447465466},&quot;subLayout&quot;:[{&quot;id&quot;:&quot;2021-04-01T15:11:00&quot;,&quot;margin&quot;:{&quot;bottom&quot;:2.9629998207092285,&quot;left&quot;:1.6929999589920044,&quot;right&quot;:0,&quot;top&quot;:2.9629998207092285},&quot;type&quot;:0},{&quot;direction&quot;:1,&quot;id&quot;:&quot;2021-04-01T15:11:00&quot;,&quot;maxSize&quot;:{&quot;size1&quot;:41.59941763882147},&quot;minSize&quot;:{&quot;size1&quot;:41.59941763882147},&quot;normalSize&quot;:{&quot;size1&quot;:41.59941763882147},&quot;subLayout&quot;:[{&quot;id&quot;:&quot;2021-04-01T15:11:00&quot;,&quot;margin&quot;:{&quot;bottom&quot;:7.197000503540039,&quot;left&quot;:1.6929999589920044,&quot;right&quot;:0,&quot;top&quot;:6.349999904632568},&quot;type&quot;:0},{&quot;id&quot;:&quot;2021-04-01T15:11:00&quot;,&quot;margin&quot;:{&quot;bottom&quot;:2.9629998207092285,&quot;left&quot;:1.6929999589920044,&quot;right&quot;:1.6929999589920044,&quot;top&quot;:2.9629998207092285},&quot;type&quot;:0}],&quot;type&quot;:0}],&quot;type&quot;:0}"/>
  <p:tag name="KSO_WM_SLIDE_BACKGROUND" val="[&quot;leftRight&quot;,&quot;general&quot;]"/>
  <p:tag name="KSO_WM_SLIDE_RATIO" val="1.777778"/>
  <p:tag name="KSO_WM_CHIP_INFOS" val="{&quot;layout_type&quot;:&quot;leftright&quot;,&quot;layout_feature&quot;:2,&quot;tags&quot;:{&quot;style&quot;:[&quot;商务&quot;,&quot;简约&quot;,&quot;卡通&quot;,&quot;欧美风&quot;,&quot;黑板风&quot;,&quot;渐变风&quot;]},&quot;slide_type&quot;:[&quot;text&quot;],&quot;aspect_ratio&quot;:&quot;16:9&quot;,&quot;diagram&quot;:{&quot;type&quot;:[],&quot;direction&quot;:0,&quot;isSupportDecBetweenItems&quot;:false}}"/>
  <p:tag name="KSO_WM_CHIP_XID" val="5ed203c57ab0972fba70b229"/>
  <p:tag name="KSO_WM_CHIP_FILLPROP" val="[[{&quot;fill_id&quot;:&quot;91a4e7836c6d4155ad053c42651ba485&quot;,&quot;fill_align&quot;:&quot;cm&quot;,&quot;text_align&quot;:&quot;cm&quot;,&quot;text_direction&quot;:&quot;horizontal&quot;,&quot;chip_types&quot;:[&quot;header&quot;]},{&quot;fill_id&quot;:&quot;d8d47328ad0b4b23ad19654c6e197ee5&quot;,&quot;fill_align&quot;:&quot;cm&quot;,&quot;text_align&quot;:&quot;lm&quot;,&quot;text_direction&quot;:&quot;horizontal&quot;,&quot;chip_types&quot;:[&quot;text&quot;,&quot;picture&quot;]},{&quot;fill_id&quot;:&quot;d232afdae4364dcc930c0c19b5e28f45&quot;,&quot;fill_align&quot;:&quot;cm&quot;,&quot;text_align&quot;:&quot;lm&quot;,&quot;text_direction&quot;:&quot;horizontal&quot;,&quot;chip_types&quot;:[&quot;pictext&quot;,&quot;text&quot;,&quot;picture&quot;,&quot;chart&quot;,&quot;table&quot;,&quot;video&quot;],&quot;support_features&quot;:[&quot;collage&quot;,&quot;carousel&quot;]}]]"/>
  <p:tag name="KSO_WM_SLIDE_ID" val="diagram20211081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12*540"/>
  <p:tag name="KSO_WM_SLIDE_POSITION" val="0*0"/>
  <p:tag name="KSO_WM_TAG_VERSION" val="1.0"/>
  <p:tag name="KSO_WM_SLIDE_LAYOUT" val="a_f"/>
  <p:tag name="KSO_WM_SLIDE_LAYOUT_CNT" val="1_2"/>
  <p:tag name="KSO_WM_CHIP_GROUPID" val="5ed7466bafe44fab1839bd3a"/>
  <p:tag name="KSO_WM_SLIDE_BK_DARK_LIGHT" val="2"/>
  <p:tag name="KSO_WM_SLIDE_BACKGROUND_TYPE" val="leftRight"/>
  <p:tag name="KSO_WM_SLIDE_SUPPORT_FEATURE_TYPE" val="0"/>
  <p:tag name="KSO_WM_TEMPLATE_ASSEMBLE_XID" val="60656ea74054ed1e2fb7fd1f"/>
  <p:tag name="KSO_WM_TEMPLATE_ASSEMBLE_GROUPID" val="60656ea74054ed1e2fb7fd1f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1081_1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TEMPLATE_CATEGORY" val="diagram"/>
  <p:tag name="KSO_WM_TEMPLATE_INDEX" val="20211081"/>
  <p:tag name="KSO_WM_UNIT_VALUE" val="650"/>
  <p:tag name="KSO_WM_TEMPLATE_ASSEMBLE_XID" val="60656ea74054ed1e2fb7fd1f"/>
  <p:tag name="KSO_WM_TEMPLATE_ASSEMBLE_GROUPID" val="60656ea74054ed1e2fb7fd1f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1081_1*i*2"/>
  <p:tag name="KSO_WM_TEMPLATE_CATEGORY" val="diagram"/>
  <p:tag name="KSO_WM_TEMPLATE_INDEX" val="20211081"/>
  <p:tag name="KSO_WM_UNIT_LAYERLEVEL" val="1"/>
  <p:tag name="KSO_WM_TAG_VERSION" val="1.0"/>
  <p:tag name="KSO_WM_BEAUTIFY_FLAG" val="#wm#"/>
  <p:tag name="KSO_WM_UNIT_BLOCK" val="0"/>
  <p:tag name="KSO_WM_UNIT_SM_LIMIT_TYPE" val="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,&quot;whChangeMode&quot;:0}"/>
  <p:tag name="KSO_WM_UNIT_DEC_AREA_ID" val="c29328e584124cc2a0dd0250f1a4fe0a"/>
  <p:tag name="KSO_WM_CHIP_GROUPID" val="5ed7466bafe44fab1839bd3a"/>
  <p:tag name="KSO_WM_CHIP_XID" val="5ed203c57ab0972fba70b229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2"/>
  <p:tag name="KSO_WM_TEMPLATE_ASSEMBLE_XID" val="60656ea74054ed1e2fb7fd1f"/>
  <p:tag name="KSO_WM_TEMPLATE_ASSEMBLE_GROUPID" val="60656ea74054ed1e2fb7fd1f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1081_1*i*3"/>
  <p:tag name="KSO_WM_TEMPLATE_CATEGORY" val="diagram"/>
  <p:tag name="KSO_WM_TEMPLATE_INDEX" val="20211081"/>
  <p:tag name="KSO_WM_UNIT_LAYERLEVEL" val="1"/>
  <p:tag name="KSO_WM_TAG_VERSION" val="1.0"/>
  <p:tag name="KSO_WM_BEAUTIFY_FLAG" val="#wm#"/>
  <p:tag name="KSO_WM_UNIT_BLOCK" val="0"/>
  <p:tag name="KSO_WM_UNIT_SM_LIMIT_TYPE" val="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,&quot;whChangeMode&quot;:0}"/>
  <p:tag name="KSO_WM_UNIT_DEC_AREA_ID" val="c0200d132c754560be5c5585b8d4588d"/>
  <p:tag name="KSO_WM_CHIP_GROUPID" val="5ed7466bafe44fab1839bd3a"/>
  <p:tag name="KSO_WM_CHIP_XID" val="5ed203c57ab0972fba70b229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2"/>
  <p:tag name="KSO_WM_TEMPLATE_ASSEMBLE_XID" val="60656ea74054ed1e2fb7fd1f"/>
  <p:tag name="KSO_WM_TEMPLATE_ASSEMBLE_GROUPID" val="60656ea74054ed1e2fb7fd1f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1081_1*i*4"/>
  <p:tag name="KSO_WM_TEMPLATE_CATEGORY" val="diagram"/>
  <p:tag name="KSO_WM_TEMPLATE_INDEX" val="20211081"/>
  <p:tag name="KSO_WM_UNIT_LAYERLEVEL" val="1"/>
  <p:tag name="KSO_WM_TAG_VERSION" val="1.0"/>
  <p:tag name="KSO_WM_BEAUTIFY_FLAG" val="#wm#"/>
  <p:tag name="KSO_WM_UNIT_BLOCK" val="0"/>
  <p:tag name="KSO_WM_UNIT_SM_LIMIT_TYPE" val="1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true},&quot;DecorateInfoH&quot;:{&quot;IsAbs&quot;:true},&quot;whChangeMode&quot;:0}"/>
  <p:tag name="KSO_WM_UNIT_DEC_AREA_ID" val="73fa9746dca74bddabbb662d28540912"/>
  <p:tag name="KSO_WM_CHIP_GROUPID" val="5ed7466bafe44fab1839bd3a"/>
  <p:tag name="KSO_WM_CHIP_XID" val="5ed203c57ab0972fba70b229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68"/>
  <p:tag name="KSO_WM_TEMPLATE_ASSEMBLE_XID" val="60656ea74054ed1e2fb7fd1f"/>
  <p:tag name="KSO_WM_TEMPLATE_ASSEMBLE_GROUPID" val="60656ea74054ed1e2fb7fd1f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81_1*a*1"/>
  <p:tag name="KSO_WM_TEMPLATE_CATEGORY" val="diagram"/>
  <p:tag name="KSO_WM_TEMPLATE_INDEX" val="20211081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6dcefdcfc0364e11882144eec9080b7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a721450aeb6b467dbee868f840494115"/>
  <p:tag name="KSO_WM_UNIT_TEXT_FILL_FORE_SCHEMECOLOR_INDEX_BRIGHTNESS" val="0"/>
  <p:tag name="KSO_WM_UNIT_TEXT_FILL_FORE_SCHEMECOLOR_INDEX" val="13"/>
  <p:tag name="KSO_WM_UNIT_TEXT_FILL_TYPE" val="1"/>
  <p:tag name="KSO_WM_TEMPLATE_ASSEMBLE_XID" val="60656ea74054ed1e2fb7fd1f"/>
  <p:tag name="KSO_WM_TEMPLATE_ASSEMBLE_GROUPID" val="60656ea74054ed1e2fb7fd1f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1081_1*f*1"/>
  <p:tag name="KSO_WM_TEMPLATE_CATEGORY" val="diagram"/>
  <p:tag name="KSO_WM_TEMPLATE_INDEX" val="20211081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04"/>
  <p:tag name="KSO_WM_UNIT_SHOW_EDIT_AREA_INDICATION" val="1"/>
  <p:tag name="KSO_WM_CHIP_GROUPID" val="5e6b05596848fb12bee65ac8"/>
  <p:tag name="KSO_WM_CHIP_XID" val="5e6b05596848fb12bee65aca"/>
  <p:tag name="KSO_WM_UNIT_DEC_AREA_ID" val="88f6ed639a2c407ab49d3210d4c79d9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38c7d38fa4544f9e97221ac854387c12"/>
  <p:tag name="KSO_WM_UNIT_SUPPORT_UNIT_TYPE" val="[&quot;d&quot;]"/>
  <p:tag name="KSO_WM_UNIT_TEXT_FILL_FORE_SCHEMECOLOR_INDEX_BRIGHTNESS" val="0.25"/>
  <p:tag name="KSO_WM_UNIT_TEXT_FILL_FORE_SCHEMECOLOR_INDEX" val="13"/>
  <p:tag name="KSO_WM_UNIT_TEXT_FILL_TYPE" val="1"/>
  <p:tag name="KSO_WM_TEMPLATE_ASSEMBLE_XID" val="60656ea74054ed1e2fb7fd1f"/>
  <p:tag name="KSO_WM_TEMPLATE_ASSEMBLE_GROUPID" val="60656ea74054ed1e2fb7fd1f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diagram20211081_1*f*2"/>
  <p:tag name="KSO_WM_TEMPLATE_CATEGORY" val="diagram"/>
  <p:tag name="KSO_WM_TEMPLATE_INDEX" val="20211081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04"/>
  <p:tag name="KSO_WM_UNIT_SHOW_EDIT_AREA_INDICATION" val="1"/>
  <p:tag name="KSO_WM_CHIP_GROUPID" val="5e6b05596848fb12bee65ac8"/>
  <p:tag name="KSO_WM_CHIP_XID" val="5e6b05596848fb12bee65aca"/>
  <p:tag name="KSO_WM_UNIT_DEC_AREA_ID" val="14cc609229e3474d9e152a455bd7b66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6896e25f404e462ba33409f588c45c9e"/>
  <p:tag name="KSO_WM_UNIT_SUPPORT_UNIT_TYPE" val="[&quot;d&quot;,&quot;α&quot;,&quot;β&quot;,&quot;θ&quot;]"/>
  <p:tag name="KSO_WM_UNIT_TEXT_FILL_FORE_SCHEMECOLOR_INDEX_BRIGHTNESS" val="0.25"/>
  <p:tag name="KSO_WM_UNIT_TEXT_FILL_FORE_SCHEMECOLOR_INDEX" val="13"/>
  <p:tag name="KSO_WM_UNIT_TEXT_FILL_TYPE" val="1"/>
  <p:tag name="KSO_WM_TEMPLATE_ASSEMBLE_XID" val="60656ea74054ed1e2fb7fd1f"/>
  <p:tag name="KSO_WM_TEMPLATE_ASSEMBLE_GROUPID" val="60656ea74054ed1e2fb7fd1f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81"/>
  <p:tag name="KSO_WM_SLIDE_LAYOUT_INFO" val="{&quot;backgroundInfo&quot;:[{&quot;bottom&quot;:0,&quot;bottomAbs&quot;:false,&quot;left&quot;:0,&quot;leftAbs&quot;:false,&quot;right&quot;:0.5,&quot;rightAbs&quot;:false,&quot;top&quot;:0,&quot;topAbs&quot;:false,&quot;type&quot;:&quot;leftRight&quot;},{&quot;bottom&quot;:0,&quot;bottomAbs&quot;:false,&quot;left&quot;:0,&quot;leftAbs&quot;:false,&quot;right&quot;:0,&quot;rightAbs&quot;:false,&quot;top&quot;:0,&quot;topAbs&quot;:false,&quot;type&quot;:&quot;general&quot;}],&quot;direction&quot;:1,&quot;id&quot;:&quot;2021-04-01T15:11:00&quot;,&quot;maxSize&quot;:{&quot;size1&quot;:33.79961447465466},&quot;minSize&quot;:{&quot;size1&quot;:33.79961447465466},&quot;normalSize&quot;:{&quot;size1&quot;:33.79961447465466},&quot;subLayout&quot;:[{&quot;id&quot;:&quot;2021-04-01T15:11:00&quot;,&quot;margin&quot;:{&quot;bottom&quot;:2.9629998207092285,&quot;left&quot;:1.6929999589920044,&quot;right&quot;:0,&quot;top&quot;:2.9629998207092285},&quot;type&quot;:0},{&quot;direction&quot;:1,&quot;id&quot;:&quot;2021-04-01T15:11:00&quot;,&quot;maxSize&quot;:{&quot;size1&quot;:41.59941763882147},&quot;minSize&quot;:{&quot;size1&quot;:41.59941763882147},&quot;normalSize&quot;:{&quot;size1&quot;:41.59941763882147},&quot;subLayout&quot;:[{&quot;id&quot;:&quot;2021-04-01T15:11:00&quot;,&quot;margin&quot;:{&quot;bottom&quot;:7.197000503540039,&quot;left&quot;:1.6929999589920044,&quot;right&quot;:0,&quot;top&quot;:6.349999904632568},&quot;type&quot;:0},{&quot;id&quot;:&quot;2021-04-01T15:11:00&quot;,&quot;margin&quot;:{&quot;bottom&quot;:2.9629998207092285,&quot;left&quot;:1.6929999589920044,&quot;right&quot;:1.6929999589920044,&quot;top&quot;:2.9629998207092285},&quot;type&quot;:0}],&quot;type&quot;:0}],&quot;type&quot;:0}"/>
  <p:tag name="KSO_WM_SLIDE_BACKGROUND" val="[&quot;leftRight&quot;,&quot;general&quot;]"/>
  <p:tag name="KSO_WM_SLIDE_RATIO" val="1.777778"/>
  <p:tag name="KSO_WM_CHIP_INFOS" val="{&quot;layout_type&quot;:&quot;leftright&quot;,&quot;layout_feature&quot;:2,&quot;tags&quot;:{&quot;style&quot;:[&quot;商务&quot;,&quot;简约&quot;,&quot;卡通&quot;,&quot;欧美风&quot;,&quot;黑板风&quot;,&quot;渐变风&quot;]},&quot;slide_type&quot;:[&quot;text&quot;],&quot;aspect_ratio&quot;:&quot;16:9&quot;,&quot;diagram&quot;:{&quot;type&quot;:[],&quot;direction&quot;:0,&quot;isSupportDecBetweenItems&quot;:false}}"/>
  <p:tag name="KSO_WM_CHIP_XID" val="5ed203c57ab0972fba70b229"/>
  <p:tag name="KSO_WM_CHIP_FILLPROP" val="[[{&quot;fill_id&quot;:&quot;91a4e7836c6d4155ad053c42651ba485&quot;,&quot;fill_align&quot;:&quot;cm&quot;,&quot;text_align&quot;:&quot;cm&quot;,&quot;text_direction&quot;:&quot;horizontal&quot;,&quot;chip_types&quot;:[&quot;header&quot;]},{&quot;fill_id&quot;:&quot;d8d47328ad0b4b23ad19654c6e197ee5&quot;,&quot;fill_align&quot;:&quot;cm&quot;,&quot;text_align&quot;:&quot;lm&quot;,&quot;text_direction&quot;:&quot;horizontal&quot;,&quot;chip_types&quot;:[&quot;text&quot;,&quot;picture&quot;]},{&quot;fill_id&quot;:&quot;d232afdae4364dcc930c0c19b5e28f45&quot;,&quot;fill_align&quot;:&quot;cm&quot;,&quot;text_align&quot;:&quot;lm&quot;,&quot;text_direction&quot;:&quot;horizontal&quot;,&quot;chip_types&quot;:[&quot;pictext&quot;,&quot;text&quot;,&quot;picture&quot;,&quot;chart&quot;,&quot;table&quot;,&quot;video&quot;],&quot;support_features&quot;:[&quot;collage&quot;,&quot;carousel&quot;]}]]"/>
  <p:tag name="KSO_WM_SLIDE_ID" val="diagram20211081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12*540"/>
  <p:tag name="KSO_WM_SLIDE_POSITION" val="0*0"/>
  <p:tag name="KSO_WM_TAG_VERSION" val="1.0"/>
  <p:tag name="KSO_WM_SLIDE_LAYOUT" val="a_f"/>
  <p:tag name="KSO_WM_SLIDE_LAYOUT_CNT" val="1_2"/>
  <p:tag name="KSO_WM_CHIP_GROUPID" val="5ed7466bafe44fab1839bd3a"/>
  <p:tag name="KSO_WM_SLIDE_BK_DARK_LIGHT" val="2"/>
  <p:tag name="KSO_WM_SLIDE_BACKGROUND_TYPE" val="leftRight"/>
  <p:tag name="KSO_WM_SLIDE_SUPPORT_FEATURE_TYPE" val="0"/>
  <p:tag name="KSO_WM_TEMPLATE_ASSEMBLE_XID" val="60656ea74054ed1e2fb7fd1f"/>
  <p:tag name="KSO_WM_TEMPLATE_ASSEMBLE_GROUPID" val="60656ea74054ed1e2fb7fd1f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1081_1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TEMPLATE_CATEGORY" val="diagram"/>
  <p:tag name="KSO_WM_TEMPLATE_INDEX" val="20211081"/>
  <p:tag name="KSO_WM_UNIT_VALUE" val="650"/>
  <p:tag name="KSO_WM_TEMPLATE_ASSEMBLE_XID" val="60656ea74054ed1e2fb7fd1f"/>
  <p:tag name="KSO_WM_TEMPLATE_ASSEMBLE_GROUPID" val="60656ea74054ed1e2fb7fd1f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1081_1*i*2"/>
  <p:tag name="KSO_WM_TEMPLATE_CATEGORY" val="diagram"/>
  <p:tag name="KSO_WM_TEMPLATE_INDEX" val="20211081"/>
  <p:tag name="KSO_WM_UNIT_LAYERLEVEL" val="1"/>
  <p:tag name="KSO_WM_TAG_VERSION" val="1.0"/>
  <p:tag name="KSO_WM_BEAUTIFY_FLAG" val="#wm#"/>
  <p:tag name="KSO_WM_UNIT_BLOCK" val="0"/>
  <p:tag name="KSO_WM_UNIT_SM_LIMIT_TYPE" val="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,&quot;whChangeMode&quot;:0}"/>
  <p:tag name="KSO_WM_UNIT_DEC_AREA_ID" val="c29328e584124cc2a0dd0250f1a4fe0a"/>
  <p:tag name="KSO_WM_CHIP_GROUPID" val="5ed7466bafe44fab1839bd3a"/>
  <p:tag name="KSO_WM_CHIP_XID" val="5ed203c57ab0972fba70b229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2"/>
  <p:tag name="KSO_WM_TEMPLATE_ASSEMBLE_XID" val="60656ea74054ed1e2fb7fd1f"/>
  <p:tag name="KSO_WM_TEMPLATE_ASSEMBLE_GROUPID" val="60656ea74054ed1e2fb7fd1f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1081_1*i*3"/>
  <p:tag name="KSO_WM_TEMPLATE_CATEGORY" val="diagram"/>
  <p:tag name="KSO_WM_TEMPLATE_INDEX" val="20211081"/>
  <p:tag name="KSO_WM_UNIT_LAYERLEVEL" val="1"/>
  <p:tag name="KSO_WM_TAG_VERSION" val="1.0"/>
  <p:tag name="KSO_WM_BEAUTIFY_FLAG" val="#wm#"/>
  <p:tag name="KSO_WM_UNIT_BLOCK" val="0"/>
  <p:tag name="KSO_WM_UNIT_SM_LIMIT_TYPE" val="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,&quot;whChangeMode&quot;:0}"/>
  <p:tag name="KSO_WM_UNIT_DEC_AREA_ID" val="c0200d132c754560be5c5585b8d4588d"/>
  <p:tag name="KSO_WM_CHIP_GROUPID" val="5ed7466bafe44fab1839bd3a"/>
  <p:tag name="KSO_WM_CHIP_XID" val="5ed203c57ab0972fba70b229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2"/>
  <p:tag name="KSO_WM_TEMPLATE_ASSEMBLE_XID" val="60656ea74054ed1e2fb7fd1f"/>
  <p:tag name="KSO_WM_TEMPLATE_ASSEMBLE_GROUPID" val="60656ea74054ed1e2fb7fd1f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1081_1*i*4"/>
  <p:tag name="KSO_WM_TEMPLATE_CATEGORY" val="diagram"/>
  <p:tag name="KSO_WM_TEMPLATE_INDEX" val="20211081"/>
  <p:tag name="KSO_WM_UNIT_LAYERLEVEL" val="1"/>
  <p:tag name="KSO_WM_TAG_VERSION" val="1.0"/>
  <p:tag name="KSO_WM_BEAUTIFY_FLAG" val="#wm#"/>
  <p:tag name="KSO_WM_UNIT_BLOCK" val="0"/>
  <p:tag name="KSO_WM_UNIT_SM_LIMIT_TYPE" val="1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true},&quot;DecorateInfoH&quot;:{&quot;IsAbs&quot;:true},&quot;whChangeMode&quot;:0}"/>
  <p:tag name="KSO_WM_UNIT_DEC_AREA_ID" val="73fa9746dca74bddabbb662d28540912"/>
  <p:tag name="KSO_WM_CHIP_GROUPID" val="5ed7466bafe44fab1839bd3a"/>
  <p:tag name="KSO_WM_CHIP_XID" val="5ed203c57ab0972fba70b229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68"/>
  <p:tag name="KSO_WM_TEMPLATE_ASSEMBLE_XID" val="60656ea74054ed1e2fb7fd1f"/>
  <p:tag name="KSO_WM_TEMPLATE_ASSEMBLE_GROUPID" val="60656ea74054ed1e2fb7fd1f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81_1*a*1"/>
  <p:tag name="KSO_WM_TEMPLATE_CATEGORY" val="diagram"/>
  <p:tag name="KSO_WM_TEMPLATE_INDEX" val="20211081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6dcefdcfc0364e11882144eec9080b7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a721450aeb6b467dbee868f840494115"/>
  <p:tag name="KSO_WM_UNIT_TEXT_FILL_FORE_SCHEMECOLOR_INDEX_BRIGHTNESS" val="0"/>
  <p:tag name="KSO_WM_UNIT_TEXT_FILL_FORE_SCHEMECOLOR_INDEX" val="13"/>
  <p:tag name="KSO_WM_UNIT_TEXT_FILL_TYPE" val="1"/>
  <p:tag name="KSO_WM_TEMPLATE_ASSEMBLE_XID" val="60656ea74054ed1e2fb7fd1f"/>
  <p:tag name="KSO_WM_TEMPLATE_ASSEMBLE_GROUPID" val="60656ea74054ed1e2fb7fd1f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1081_1*f*1"/>
  <p:tag name="KSO_WM_TEMPLATE_CATEGORY" val="diagram"/>
  <p:tag name="KSO_WM_TEMPLATE_INDEX" val="20211081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04"/>
  <p:tag name="KSO_WM_UNIT_SHOW_EDIT_AREA_INDICATION" val="1"/>
  <p:tag name="KSO_WM_CHIP_GROUPID" val="5e6b05596848fb12bee65ac8"/>
  <p:tag name="KSO_WM_CHIP_XID" val="5e6b05596848fb12bee65aca"/>
  <p:tag name="KSO_WM_UNIT_DEC_AREA_ID" val="88f6ed639a2c407ab49d3210d4c79d9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38c7d38fa4544f9e97221ac854387c12"/>
  <p:tag name="KSO_WM_UNIT_SUPPORT_UNIT_TYPE" val="[&quot;d&quot;]"/>
  <p:tag name="KSO_WM_UNIT_TEXT_FILL_FORE_SCHEMECOLOR_INDEX_BRIGHTNESS" val="0.25"/>
  <p:tag name="KSO_WM_UNIT_TEXT_FILL_FORE_SCHEMECOLOR_INDEX" val="13"/>
  <p:tag name="KSO_WM_UNIT_TEXT_FILL_TYPE" val="1"/>
  <p:tag name="KSO_WM_TEMPLATE_ASSEMBLE_XID" val="60656ea74054ed1e2fb7fd1f"/>
  <p:tag name="KSO_WM_TEMPLATE_ASSEMBLE_GROUPID" val="60656ea74054ed1e2fb7fd1f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diagram20211081_1*f*2"/>
  <p:tag name="KSO_WM_TEMPLATE_CATEGORY" val="diagram"/>
  <p:tag name="KSO_WM_TEMPLATE_INDEX" val="20211081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04"/>
  <p:tag name="KSO_WM_UNIT_SHOW_EDIT_AREA_INDICATION" val="1"/>
  <p:tag name="KSO_WM_CHIP_GROUPID" val="5e6b05596848fb12bee65ac8"/>
  <p:tag name="KSO_WM_CHIP_XID" val="5e6b05596848fb12bee65aca"/>
  <p:tag name="KSO_WM_UNIT_DEC_AREA_ID" val="14cc609229e3474d9e152a455bd7b66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6896e25f404e462ba33409f588c45c9e"/>
  <p:tag name="KSO_WM_UNIT_SUPPORT_UNIT_TYPE" val="[&quot;d&quot;,&quot;α&quot;,&quot;β&quot;,&quot;θ&quot;]"/>
  <p:tag name="KSO_WM_UNIT_TEXT_FILL_FORE_SCHEMECOLOR_INDEX_BRIGHTNESS" val="0.25"/>
  <p:tag name="KSO_WM_UNIT_TEXT_FILL_FORE_SCHEMECOLOR_INDEX" val="13"/>
  <p:tag name="KSO_WM_UNIT_TEXT_FILL_TYPE" val="1"/>
  <p:tag name="KSO_WM_TEMPLATE_ASSEMBLE_XID" val="60656ea74054ed1e2fb7fd1f"/>
  <p:tag name="KSO_WM_TEMPLATE_ASSEMBLE_GROUPID" val="60656ea74054ed1e2fb7fd1f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81"/>
  <p:tag name="KSO_WM_SLIDE_LAYOUT_INFO" val="{&quot;backgroundInfo&quot;:[{&quot;bottom&quot;:0,&quot;bottomAbs&quot;:false,&quot;left&quot;:0,&quot;leftAbs&quot;:false,&quot;right&quot;:0.5,&quot;rightAbs&quot;:false,&quot;top&quot;:0,&quot;topAbs&quot;:false,&quot;type&quot;:&quot;leftRight&quot;},{&quot;bottom&quot;:0,&quot;bottomAbs&quot;:false,&quot;left&quot;:0,&quot;leftAbs&quot;:false,&quot;right&quot;:0,&quot;rightAbs&quot;:false,&quot;top&quot;:0,&quot;topAbs&quot;:false,&quot;type&quot;:&quot;general&quot;}],&quot;direction&quot;:1,&quot;id&quot;:&quot;2021-04-01T15:11:00&quot;,&quot;maxSize&quot;:{&quot;size1&quot;:33.79961447465466},&quot;minSize&quot;:{&quot;size1&quot;:33.79961447465466},&quot;normalSize&quot;:{&quot;size1&quot;:33.79961447465466},&quot;subLayout&quot;:[{&quot;id&quot;:&quot;2021-04-01T15:11:00&quot;,&quot;margin&quot;:{&quot;bottom&quot;:2.9629998207092285,&quot;left&quot;:1.6929999589920044,&quot;right&quot;:0,&quot;top&quot;:2.9629998207092285},&quot;type&quot;:0},{&quot;direction&quot;:1,&quot;id&quot;:&quot;2021-04-01T15:11:00&quot;,&quot;maxSize&quot;:{&quot;size1&quot;:41.59941763882147},&quot;minSize&quot;:{&quot;size1&quot;:41.59941763882147},&quot;normalSize&quot;:{&quot;size1&quot;:41.59941763882147},&quot;subLayout&quot;:[{&quot;id&quot;:&quot;2021-04-01T15:11:00&quot;,&quot;margin&quot;:{&quot;bottom&quot;:7.197000503540039,&quot;left&quot;:1.6929999589920044,&quot;right&quot;:0,&quot;top&quot;:6.349999904632568},&quot;type&quot;:0},{&quot;id&quot;:&quot;2021-04-01T15:11:00&quot;,&quot;margin&quot;:{&quot;bottom&quot;:2.9629998207092285,&quot;left&quot;:1.6929999589920044,&quot;right&quot;:1.6929999589920044,&quot;top&quot;:2.9629998207092285},&quot;type&quot;:0}],&quot;type&quot;:0}],&quot;type&quot;:0}"/>
  <p:tag name="KSO_WM_SLIDE_BACKGROUND" val="[&quot;leftRight&quot;,&quot;general&quot;]"/>
  <p:tag name="KSO_WM_SLIDE_RATIO" val="1.777778"/>
  <p:tag name="KSO_WM_CHIP_INFOS" val="{&quot;layout_type&quot;:&quot;leftright&quot;,&quot;layout_feature&quot;:2,&quot;tags&quot;:{&quot;style&quot;:[&quot;商务&quot;,&quot;简约&quot;,&quot;卡通&quot;,&quot;欧美风&quot;,&quot;黑板风&quot;,&quot;渐变风&quot;]},&quot;slide_type&quot;:[&quot;text&quot;],&quot;aspect_ratio&quot;:&quot;16:9&quot;,&quot;diagram&quot;:{&quot;type&quot;:[],&quot;direction&quot;:0,&quot;isSupportDecBetweenItems&quot;:false}}"/>
  <p:tag name="KSO_WM_CHIP_XID" val="5ed203c57ab0972fba70b229"/>
  <p:tag name="KSO_WM_CHIP_FILLPROP" val="[[{&quot;fill_id&quot;:&quot;91a4e7836c6d4155ad053c42651ba485&quot;,&quot;fill_align&quot;:&quot;cm&quot;,&quot;text_align&quot;:&quot;cm&quot;,&quot;text_direction&quot;:&quot;horizontal&quot;,&quot;chip_types&quot;:[&quot;header&quot;]},{&quot;fill_id&quot;:&quot;d8d47328ad0b4b23ad19654c6e197ee5&quot;,&quot;fill_align&quot;:&quot;cm&quot;,&quot;text_align&quot;:&quot;lm&quot;,&quot;text_direction&quot;:&quot;horizontal&quot;,&quot;chip_types&quot;:[&quot;text&quot;,&quot;picture&quot;]},{&quot;fill_id&quot;:&quot;d232afdae4364dcc930c0c19b5e28f45&quot;,&quot;fill_align&quot;:&quot;cm&quot;,&quot;text_align&quot;:&quot;lm&quot;,&quot;text_direction&quot;:&quot;horizontal&quot;,&quot;chip_types&quot;:[&quot;pictext&quot;,&quot;text&quot;,&quot;picture&quot;,&quot;chart&quot;,&quot;table&quot;,&quot;video&quot;],&quot;support_features&quot;:[&quot;collage&quot;,&quot;carousel&quot;]}]]"/>
  <p:tag name="KSO_WM_SLIDE_ID" val="diagram20211081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12*540"/>
  <p:tag name="KSO_WM_SLIDE_POSITION" val="0*0"/>
  <p:tag name="KSO_WM_TAG_VERSION" val="1.0"/>
  <p:tag name="KSO_WM_SLIDE_LAYOUT" val="a_f"/>
  <p:tag name="KSO_WM_SLIDE_LAYOUT_CNT" val="1_2"/>
  <p:tag name="KSO_WM_CHIP_GROUPID" val="5ed7466bafe44fab1839bd3a"/>
  <p:tag name="KSO_WM_SLIDE_BK_DARK_LIGHT" val="2"/>
  <p:tag name="KSO_WM_SLIDE_BACKGROUND_TYPE" val="leftRight"/>
  <p:tag name="KSO_WM_SLIDE_SUPPORT_FEATURE_TYPE" val="0"/>
  <p:tag name="KSO_WM_TEMPLATE_ASSEMBLE_XID" val="60656ea74054ed1e2fb7fd1f"/>
  <p:tag name="KSO_WM_TEMPLATE_ASSEMBLE_GROUPID" val="60656ea74054ed1e2fb7fd1f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1081_1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TEMPLATE_CATEGORY" val="diagram"/>
  <p:tag name="KSO_WM_TEMPLATE_INDEX" val="20211081"/>
  <p:tag name="KSO_WM_UNIT_VALUE" val="650"/>
  <p:tag name="KSO_WM_TEMPLATE_ASSEMBLE_XID" val="60656ea74054ed1e2fb7fd1f"/>
  <p:tag name="KSO_WM_TEMPLATE_ASSEMBLE_GROUPID" val="60656ea74054ed1e2fb7fd1f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1081_1*i*2"/>
  <p:tag name="KSO_WM_TEMPLATE_CATEGORY" val="diagram"/>
  <p:tag name="KSO_WM_TEMPLATE_INDEX" val="20211081"/>
  <p:tag name="KSO_WM_UNIT_LAYERLEVEL" val="1"/>
  <p:tag name="KSO_WM_TAG_VERSION" val="1.0"/>
  <p:tag name="KSO_WM_BEAUTIFY_FLAG" val="#wm#"/>
  <p:tag name="KSO_WM_UNIT_BLOCK" val="0"/>
  <p:tag name="KSO_WM_UNIT_SM_LIMIT_TYPE" val="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,&quot;whChangeMode&quot;:0}"/>
  <p:tag name="KSO_WM_UNIT_DEC_AREA_ID" val="c29328e584124cc2a0dd0250f1a4fe0a"/>
  <p:tag name="KSO_WM_CHIP_GROUPID" val="5ed7466bafe44fab1839bd3a"/>
  <p:tag name="KSO_WM_CHIP_XID" val="5ed203c57ab0972fba70b229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2"/>
  <p:tag name="KSO_WM_TEMPLATE_ASSEMBLE_XID" val="60656ea74054ed1e2fb7fd1f"/>
  <p:tag name="KSO_WM_TEMPLATE_ASSEMBLE_GROUPID" val="60656ea74054ed1e2fb7fd1f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1081_1*i*3"/>
  <p:tag name="KSO_WM_TEMPLATE_CATEGORY" val="diagram"/>
  <p:tag name="KSO_WM_TEMPLATE_INDEX" val="20211081"/>
  <p:tag name="KSO_WM_UNIT_LAYERLEVEL" val="1"/>
  <p:tag name="KSO_WM_TAG_VERSION" val="1.0"/>
  <p:tag name="KSO_WM_BEAUTIFY_FLAG" val="#wm#"/>
  <p:tag name="KSO_WM_UNIT_BLOCK" val="0"/>
  <p:tag name="KSO_WM_UNIT_SM_LIMIT_TYPE" val="1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true},&quot;DecorateInfoH&quot;:{&quot;IsAbs&quot;:true},&quot;whChangeMode&quot;:0}"/>
  <p:tag name="KSO_WM_UNIT_DEC_AREA_ID" val="c0200d132c754560be5c5585b8d4588d"/>
  <p:tag name="KSO_WM_CHIP_GROUPID" val="5ed7466bafe44fab1839bd3a"/>
  <p:tag name="KSO_WM_CHIP_XID" val="5ed203c57ab0972fba70b229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2"/>
  <p:tag name="KSO_WM_TEMPLATE_ASSEMBLE_XID" val="60656ea74054ed1e2fb7fd1f"/>
  <p:tag name="KSO_WM_TEMPLATE_ASSEMBLE_GROUPID" val="60656ea74054ed1e2fb7fd1f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1081_1*i*4"/>
  <p:tag name="KSO_WM_TEMPLATE_CATEGORY" val="diagram"/>
  <p:tag name="KSO_WM_TEMPLATE_INDEX" val="20211081"/>
  <p:tag name="KSO_WM_UNIT_LAYERLEVEL" val="1"/>
  <p:tag name="KSO_WM_TAG_VERSION" val="1.0"/>
  <p:tag name="KSO_WM_BEAUTIFY_FLAG" val="#wm#"/>
  <p:tag name="KSO_WM_UNIT_BLOCK" val="0"/>
  <p:tag name="KSO_WM_UNIT_SM_LIMIT_TYPE" val="1"/>
  <p:tag name="KSO_WM_UNIT_DECORATE_INFO" val="{&quot;ReferentInfo&quot;:{&quot;Id&quot;:&quot;slide&quot;,&quot;X&quot;:{&quot;Pos&quot;:1},&quot;Y&quot;:{&quot;Pos&quot;:1}},&quot;DecorateInfoX&quot;:{&quot;Pos&quot;:1,&quot;IsAbs&quot;:false},&quot;DecorateInfoY&quot;:{&quot;Pos&quot;:1,&quot;IsAbs&quot;:false},&quot;DecorateInfoW&quot;:{&quot;IsAbs&quot;:true},&quot;DecorateInfoH&quot;:{&quot;IsAbs&quot;:true},&quot;whChangeMode&quot;:0}"/>
  <p:tag name="KSO_WM_UNIT_DEC_AREA_ID" val="73fa9746dca74bddabbb662d28540912"/>
  <p:tag name="KSO_WM_CHIP_GROUPID" val="5ed7466bafe44fab1839bd3a"/>
  <p:tag name="KSO_WM_CHIP_XID" val="5ed203c57ab0972fba70b229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VALUE" val="168"/>
  <p:tag name="KSO_WM_TEMPLATE_ASSEMBLE_XID" val="60656ea74054ed1e2fb7fd1f"/>
  <p:tag name="KSO_WM_TEMPLATE_ASSEMBLE_GROUPID" val="60656ea74054ed1e2fb7fd1f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1081_1*a*1"/>
  <p:tag name="KSO_WM_TEMPLATE_CATEGORY" val="diagram"/>
  <p:tag name="KSO_WM_TEMPLATE_INDEX" val="20211081"/>
  <p:tag name="KSO_WM_UNIT_LAYERLEVEL" val="1"/>
  <p:tag name="KSO_WM_TAG_VERSION" val="1.0"/>
  <p:tag name="KSO_WM_BEAUTIFY_FLAG" val="#wm#"/>
  <p:tag name="KSO_WM_UNIT_PRESET_TEXT" val="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6dcefdcfc0364e11882144eec9080b7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a721450aeb6b467dbee868f840494115"/>
  <p:tag name="KSO_WM_UNIT_TEXT_FILL_FORE_SCHEMECOLOR_INDEX_BRIGHTNESS" val="0"/>
  <p:tag name="KSO_WM_UNIT_TEXT_FILL_FORE_SCHEMECOLOR_INDEX" val="13"/>
  <p:tag name="KSO_WM_UNIT_TEXT_FILL_TYPE" val="1"/>
  <p:tag name="KSO_WM_TEMPLATE_ASSEMBLE_XID" val="60656ea74054ed1e2fb7fd1f"/>
  <p:tag name="KSO_WM_TEMPLATE_ASSEMBLE_GROUPID" val="60656ea74054ed1e2fb7fd1f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1081_1*f*1"/>
  <p:tag name="KSO_WM_TEMPLATE_CATEGORY" val="diagram"/>
  <p:tag name="KSO_WM_TEMPLATE_INDEX" val="20211081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04"/>
  <p:tag name="KSO_WM_UNIT_SHOW_EDIT_AREA_INDICATION" val="1"/>
  <p:tag name="KSO_WM_CHIP_GROUPID" val="5e6b05596848fb12bee65ac8"/>
  <p:tag name="KSO_WM_CHIP_XID" val="5e6b05596848fb12bee65aca"/>
  <p:tag name="KSO_WM_UNIT_DEC_AREA_ID" val="88f6ed639a2c407ab49d3210d4c79d9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38c7d38fa4544f9e97221ac854387c12"/>
  <p:tag name="KSO_WM_UNIT_SUPPORT_UNIT_TYPE" val="[&quot;d&quot;]"/>
  <p:tag name="KSO_WM_UNIT_TEXT_FILL_FORE_SCHEMECOLOR_INDEX_BRIGHTNESS" val="0.25"/>
  <p:tag name="KSO_WM_UNIT_TEXT_FILL_FORE_SCHEMECOLOR_INDEX" val="13"/>
  <p:tag name="KSO_WM_UNIT_TEXT_FILL_TYPE" val="1"/>
  <p:tag name="KSO_WM_TEMPLATE_ASSEMBLE_XID" val="60656ea74054ed1e2fb7fd1f"/>
  <p:tag name="KSO_WM_TEMPLATE_ASSEMBLE_GROUPID" val="60656ea74054ed1e2fb7fd1f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diagram20211081_1*f*2"/>
  <p:tag name="KSO_WM_TEMPLATE_CATEGORY" val="diagram"/>
  <p:tag name="KSO_WM_TEMPLATE_INDEX" val="20211081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104"/>
  <p:tag name="KSO_WM_UNIT_SHOW_EDIT_AREA_INDICATION" val="1"/>
  <p:tag name="KSO_WM_CHIP_GROUPID" val="5e6b05596848fb12bee65ac8"/>
  <p:tag name="KSO_WM_CHIP_XID" val="5e6b05596848fb12bee65aca"/>
  <p:tag name="KSO_WM_UNIT_DEC_AREA_ID" val="14cc609229e3474d9e152a455bd7b660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6896e25f404e462ba33409f588c45c9e"/>
  <p:tag name="KSO_WM_UNIT_SUPPORT_UNIT_TYPE" val="[&quot;d&quot;,&quot;α&quot;,&quot;β&quot;,&quot;θ&quot;]"/>
  <p:tag name="KSO_WM_UNIT_TEXT_FILL_FORE_SCHEMECOLOR_INDEX_BRIGHTNESS" val="0.25"/>
  <p:tag name="KSO_WM_UNIT_TEXT_FILL_FORE_SCHEMECOLOR_INDEX" val="13"/>
  <p:tag name="KSO_WM_UNIT_TEXT_FILL_TYPE" val="1"/>
  <p:tag name="KSO_WM_TEMPLATE_ASSEMBLE_XID" val="60656ea74054ed1e2fb7fd1f"/>
  <p:tag name="KSO_WM_TEMPLATE_ASSEMBLE_GROUPID" val="60656ea74054ed1e2fb7fd1f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211081"/>
  <p:tag name="KSO_WM_SLIDE_LAYOUT_INFO" val="{&quot;backgroundInfo&quot;:[{&quot;bottom&quot;:0,&quot;bottomAbs&quot;:false,&quot;left&quot;:0,&quot;leftAbs&quot;:false,&quot;right&quot;:0.5,&quot;rightAbs&quot;:false,&quot;top&quot;:0,&quot;topAbs&quot;:false,&quot;type&quot;:&quot;leftRight&quot;},{&quot;bottom&quot;:0,&quot;bottomAbs&quot;:false,&quot;left&quot;:0,&quot;leftAbs&quot;:false,&quot;right&quot;:0,&quot;rightAbs&quot;:false,&quot;top&quot;:0,&quot;topAbs&quot;:false,&quot;type&quot;:&quot;general&quot;}],&quot;direction&quot;:1,&quot;id&quot;:&quot;2021-04-01T15:11:00&quot;,&quot;maxSize&quot;:{&quot;size1&quot;:33.79961447465466},&quot;minSize&quot;:{&quot;size1&quot;:33.79961447465466},&quot;normalSize&quot;:{&quot;size1&quot;:33.79961447465466},&quot;subLayout&quot;:[{&quot;id&quot;:&quot;2021-04-01T15:11:00&quot;,&quot;margin&quot;:{&quot;bottom&quot;:2.9629998207092285,&quot;left&quot;:1.6929999589920044,&quot;right&quot;:0,&quot;top&quot;:2.9629998207092285},&quot;type&quot;:0},{&quot;direction&quot;:1,&quot;id&quot;:&quot;2021-04-01T15:11:00&quot;,&quot;maxSize&quot;:{&quot;size1&quot;:41.59941763882147},&quot;minSize&quot;:{&quot;size1&quot;:41.59941763882147},&quot;normalSize&quot;:{&quot;size1&quot;:41.59941763882147},&quot;subLayout&quot;:[{&quot;id&quot;:&quot;2021-04-01T15:11:00&quot;,&quot;margin&quot;:{&quot;bottom&quot;:7.197000503540039,&quot;left&quot;:1.6929999589920044,&quot;right&quot;:0,&quot;top&quot;:6.349999904632568},&quot;type&quot;:0},{&quot;id&quot;:&quot;2021-04-01T15:11:00&quot;,&quot;margin&quot;:{&quot;bottom&quot;:2.9629998207092285,&quot;left&quot;:1.6929999589920044,&quot;right&quot;:1.6929999589920044,&quot;top&quot;:2.9629998207092285},&quot;type&quot;:0}],&quot;type&quot;:0}],&quot;type&quot;:0}"/>
  <p:tag name="KSO_WM_SLIDE_BACKGROUND" val="[&quot;leftRight&quot;,&quot;general&quot;]"/>
  <p:tag name="KSO_WM_SLIDE_RATIO" val="1.777778"/>
  <p:tag name="KSO_WM_CHIP_INFOS" val="{&quot;layout_type&quot;:&quot;leftright&quot;,&quot;layout_feature&quot;:2,&quot;tags&quot;:{&quot;style&quot;:[&quot;商务&quot;,&quot;简约&quot;,&quot;卡通&quot;,&quot;欧美风&quot;,&quot;黑板风&quot;,&quot;渐变风&quot;]},&quot;slide_type&quot;:[&quot;text&quot;],&quot;aspect_ratio&quot;:&quot;16:9&quot;,&quot;diagram&quot;:{&quot;type&quot;:[],&quot;direction&quot;:0,&quot;isSupportDecBetweenItems&quot;:false}}"/>
  <p:tag name="KSO_WM_CHIP_XID" val="5ed203c57ab0972fba70b229"/>
  <p:tag name="KSO_WM_CHIP_FILLPROP" val="[[{&quot;fill_id&quot;:&quot;91a4e7836c6d4155ad053c42651ba485&quot;,&quot;fill_align&quot;:&quot;cm&quot;,&quot;text_align&quot;:&quot;cm&quot;,&quot;text_direction&quot;:&quot;horizontal&quot;,&quot;chip_types&quot;:[&quot;header&quot;]},{&quot;fill_id&quot;:&quot;d8d47328ad0b4b23ad19654c6e197ee5&quot;,&quot;fill_align&quot;:&quot;cm&quot;,&quot;text_align&quot;:&quot;lm&quot;,&quot;text_direction&quot;:&quot;horizontal&quot;,&quot;chip_types&quot;:[&quot;text&quot;,&quot;picture&quot;]},{&quot;fill_id&quot;:&quot;d232afdae4364dcc930c0c19b5e28f45&quot;,&quot;fill_align&quot;:&quot;cm&quot;,&quot;text_align&quot;:&quot;lm&quot;,&quot;text_direction&quot;:&quot;horizontal&quot;,&quot;chip_types&quot;:[&quot;pictext&quot;,&quot;text&quot;,&quot;picture&quot;,&quot;chart&quot;,&quot;table&quot;,&quot;video&quot;],&quot;support_features&quot;:[&quot;collage&quot;,&quot;carousel&quot;]}]]"/>
  <p:tag name="KSO_WM_SLIDE_ID" val="diagram20211081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12*540"/>
  <p:tag name="KSO_WM_SLIDE_POSITION" val="0*0"/>
  <p:tag name="KSO_WM_TAG_VERSION" val="1.0"/>
  <p:tag name="KSO_WM_SLIDE_LAYOUT" val="a_f"/>
  <p:tag name="KSO_WM_SLIDE_LAYOUT_CNT" val="1_2"/>
  <p:tag name="KSO_WM_CHIP_GROUPID" val="5ed7466bafe44fab1839bd3a"/>
  <p:tag name="KSO_WM_SLIDE_BK_DARK_LIGHT" val="2"/>
  <p:tag name="KSO_WM_SLIDE_BACKGROUND_TYPE" val="leftRight"/>
  <p:tag name="KSO_WM_SLIDE_SUPPORT_FEATURE_TYPE" val="0"/>
  <p:tag name="KSO_WM_TEMPLATE_ASSEMBLE_XID" val="60656ea74054ed1e2fb7fd1f"/>
  <p:tag name="KSO_WM_TEMPLATE_ASSEMBLE_GROUPID" val="60656ea74054ed1e2fb7fd1f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11081_1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  <p:tag name="KSO_WM_UNIT_FILL_FORE_SCHEMECOLOR_INDEX_BRIGHTNESS" val="0"/>
  <p:tag name="KSO_WM_UNIT_FILL_FORE_SCHEMECOLOR_INDEX" val="1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TEMPLATE_CATEGORY" val="diagram"/>
  <p:tag name="KSO_WM_TEMPLATE_INDEX" val="20211081"/>
  <p:tag name="KSO_WM_UNIT_VALUE" val="650"/>
  <p:tag name="KSO_WM_TEMPLATE_ASSEMBLE_XID" val="60656ea74054ed1e2fb7fd1f"/>
  <p:tag name="KSO_WM_TEMPLATE_ASSEMBLE_GROUPID" val="60656ea74054ed1e2fb7fd1f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0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0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0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0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0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0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0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0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0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2855</Words>
  <Application>Microsoft Macintosh PowerPoint</Application>
  <PresentationFormat>宽屏</PresentationFormat>
  <Paragraphs>393</Paragraphs>
  <Slides>28</Slides>
  <Notes>15</Notes>
  <HiddenSlides>0</HiddenSlides>
  <MMClips>2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9</vt:i4>
      </vt:variant>
      <vt:variant>
        <vt:lpstr>幻灯片标题</vt:lpstr>
      </vt:variant>
      <vt:variant>
        <vt:i4>28</vt:i4>
      </vt:variant>
    </vt:vector>
  </HeadingPairs>
  <TitlesOfParts>
    <vt:vector size="53" baseType="lpstr">
      <vt:lpstr>等线</vt:lpstr>
      <vt:lpstr>等线 Light</vt:lpstr>
      <vt:lpstr>思源黑体</vt:lpstr>
      <vt:lpstr>思源黑体 CN Bold</vt:lpstr>
      <vt:lpstr>思源黑体 CN Heavy</vt:lpstr>
      <vt:lpstr>思源黑体 CN Normal</vt:lpstr>
      <vt:lpstr>Microsoft YaHei</vt:lpstr>
      <vt:lpstr>Microsoft YaHei</vt:lpstr>
      <vt:lpstr>微软雅黑 Light</vt:lpstr>
      <vt:lpstr>Heiti SC</vt:lpstr>
      <vt:lpstr>Abadi</vt:lpstr>
      <vt:lpstr>Arial</vt:lpstr>
      <vt:lpstr>Arial Black</vt:lpstr>
      <vt:lpstr>Gill Sans</vt:lpstr>
      <vt:lpstr>Times New Roman</vt:lpstr>
      <vt:lpstr>Wingdings</vt:lpstr>
      <vt:lpstr>Office 主题​​</vt:lpstr>
      <vt:lpstr>1_Office 主题​​</vt:lpstr>
      <vt:lpstr>2_Office 主题​​</vt:lpstr>
      <vt:lpstr>3_Office 主题​​</vt:lpstr>
      <vt:lpstr>4_Office 主题​​</vt:lpstr>
      <vt:lpstr>5_Office 主题​​</vt:lpstr>
      <vt:lpstr>6_Office 主题​​</vt:lpstr>
      <vt:lpstr>7_Office 主题​​</vt:lpstr>
      <vt:lpstr>8_Office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毕飞 李</dc:creator>
  <cp:lastModifiedBy>7298</cp:lastModifiedBy>
  <cp:revision>153</cp:revision>
  <dcterms:created xsi:type="dcterms:W3CDTF">2020-09-06T18:51:00Z</dcterms:created>
  <dcterms:modified xsi:type="dcterms:W3CDTF">2023-05-25T08:04:42Z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F7B1AF5675CA48D7820AD26A7219D563_12</vt:lpwstr>
  </property>
  <property fmtid="{D5CDD505-2E9C-101B-9397-08002B2CF9AE}" pid="3" name="KSOProductBuildVer">
    <vt:lpwstr>2052-11.1.0.14309</vt:lpwstr>
  </property>
</Properties>
</file>